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4"/>
  </p:sldMasterIdLst>
  <p:notesMasterIdLst>
    <p:notesMasterId r:id="rId13"/>
  </p:notesMasterIdLst>
  <p:handoutMasterIdLst>
    <p:handoutMasterId r:id="rId14"/>
  </p:handoutMasterIdLst>
  <p:sldIdLst>
    <p:sldId id="256" r:id="rId5"/>
    <p:sldId id="262" r:id="rId6"/>
    <p:sldId id="268" r:id="rId7"/>
    <p:sldId id="259" r:id="rId8"/>
    <p:sldId id="266" r:id="rId9"/>
    <p:sldId id="269" r:id="rId10"/>
    <p:sldId id="267"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B5EEC8-9AEA-4644-BF14-B3B702ED8223}">
          <p14:sldIdLst>
            <p14:sldId id="256"/>
            <p14:sldId id="262"/>
            <p14:sldId id="268"/>
            <p14:sldId id="259"/>
            <p14:sldId id="266"/>
            <p14:sldId id="269"/>
            <p14:sldId id="267"/>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7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AB2A25-720E-4E24-B7DA-126FEE71EA93}" v="435" dt="2020-09-18T19:16:21.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05"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D Kazakavich" userId="0fa8e6a9-341b-42ff-892e-abc9e1f6d5d3" providerId="ADAL" clId="{FBAB2A25-720E-4E24-B7DA-126FEE71EA93}"/>
    <pc:docChg chg="undo custSel mod addSld modSld addSection delSection">
      <pc:chgData name="Robin D Kazakavich" userId="0fa8e6a9-341b-42ff-892e-abc9e1f6d5d3" providerId="ADAL" clId="{FBAB2A25-720E-4E24-B7DA-126FEE71EA93}" dt="2020-09-18T19:16:40.168" v="1615" actId="27636"/>
      <pc:docMkLst>
        <pc:docMk/>
      </pc:docMkLst>
      <pc:sldChg chg="modSp">
        <pc:chgData name="Robin D Kazakavich" userId="0fa8e6a9-341b-42ff-892e-abc9e1f6d5d3" providerId="ADAL" clId="{FBAB2A25-720E-4E24-B7DA-126FEE71EA93}" dt="2020-09-18T15:01:39.957" v="789" actId="208"/>
        <pc:sldMkLst>
          <pc:docMk/>
          <pc:sldMk cId="969913422" sldId="256"/>
        </pc:sldMkLst>
        <pc:spChg chg="mod">
          <ac:chgData name="Robin D Kazakavich" userId="0fa8e6a9-341b-42ff-892e-abc9e1f6d5d3" providerId="ADAL" clId="{FBAB2A25-720E-4E24-B7DA-126FEE71EA93}" dt="2020-09-18T14:59:20.749" v="777" actId="207"/>
          <ac:spMkLst>
            <pc:docMk/>
            <pc:sldMk cId="969913422" sldId="256"/>
            <ac:spMk id="2" creationId="{D4774D57-151E-4936-9AF4-E70073D4EB30}"/>
          </ac:spMkLst>
        </pc:spChg>
        <pc:spChg chg="mod">
          <ac:chgData name="Robin D Kazakavich" userId="0fa8e6a9-341b-42ff-892e-abc9e1f6d5d3" providerId="ADAL" clId="{FBAB2A25-720E-4E24-B7DA-126FEE71EA93}" dt="2020-09-18T14:59:45.605" v="779" actId="207"/>
          <ac:spMkLst>
            <pc:docMk/>
            <pc:sldMk cId="969913422" sldId="256"/>
            <ac:spMk id="3" creationId="{C5370FC1-A32E-43A6-9E96-92974CB54F20}"/>
          </ac:spMkLst>
        </pc:spChg>
        <pc:picChg chg="mod">
          <ac:chgData name="Robin D Kazakavich" userId="0fa8e6a9-341b-42ff-892e-abc9e1f6d5d3" providerId="ADAL" clId="{FBAB2A25-720E-4E24-B7DA-126FEE71EA93}" dt="2020-09-18T15:00:05.203" v="782" actId="208"/>
          <ac:picMkLst>
            <pc:docMk/>
            <pc:sldMk cId="969913422" sldId="256"/>
            <ac:picMk id="7" creationId="{5A75EE0A-53B5-4719-9CB7-5387E99D98C4}"/>
          </ac:picMkLst>
        </pc:picChg>
        <pc:picChg chg="mod">
          <ac:chgData name="Robin D Kazakavich" userId="0fa8e6a9-341b-42ff-892e-abc9e1f6d5d3" providerId="ADAL" clId="{FBAB2A25-720E-4E24-B7DA-126FEE71EA93}" dt="2020-09-18T15:01:39.957" v="789" actId="208"/>
          <ac:picMkLst>
            <pc:docMk/>
            <pc:sldMk cId="969913422" sldId="256"/>
            <ac:picMk id="17" creationId="{48F21C9B-2A2B-49E0-A15C-401F0E8DE9C1}"/>
          </ac:picMkLst>
        </pc:picChg>
        <pc:picChg chg="mod">
          <ac:chgData name="Robin D Kazakavich" userId="0fa8e6a9-341b-42ff-892e-abc9e1f6d5d3" providerId="ADAL" clId="{FBAB2A25-720E-4E24-B7DA-126FEE71EA93}" dt="2020-09-18T15:01:16.891" v="786" actId="208"/>
          <ac:picMkLst>
            <pc:docMk/>
            <pc:sldMk cId="969913422" sldId="256"/>
            <ac:picMk id="20" creationId="{02432592-29B9-4972-91B0-C8987327EC8D}"/>
          </ac:picMkLst>
        </pc:picChg>
      </pc:sldChg>
      <pc:sldChg chg="modSp">
        <pc:chgData name="Robin D Kazakavich" userId="0fa8e6a9-341b-42ff-892e-abc9e1f6d5d3" providerId="ADAL" clId="{FBAB2A25-720E-4E24-B7DA-126FEE71EA93}" dt="2020-09-18T15:02:48.436" v="792" actId="207"/>
        <pc:sldMkLst>
          <pc:docMk/>
          <pc:sldMk cId="4267277494" sldId="259"/>
        </pc:sldMkLst>
        <pc:spChg chg="mod">
          <ac:chgData name="Robin D Kazakavich" userId="0fa8e6a9-341b-42ff-892e-abc9e1f6d5d3" providerId="ADAL" clId="{FBAB2A25-720E-4E24-B7DA-126FEE71EA93}" dt="2020-09-18T15:02:48.436" v="792" actId="207"/>
          <ac:spMkLst>
            <pc:docMk/>
            <pc:sldMk cId="4267277494" sldId="259"/>
            <ac:spMk id="2" creationId="{21C7DE69-9246-4C6D-B903-F8ACF4C0E855}"/>
          </ac:spMkLst>
        </pc:spChg>
        <pc:graphicFrameChg chg="mod">
          <ac:chgData name="Robin D Kazakavich" userId="0fa8e6a9-341b-42ff-892e-abc9e1f6d5d3" providerId="ADAL" clId="{FBAB2A25-720E-4E24-B7DA-126FEE71EA93}" dt="2020-09-18T14:17:23.339" v="448" actId="20577"/>
          <ac:graphicFrameMkLst>
            <pc:docMk/>
            <pc:sldMk cId="4267277494" sldId="259"/>
            <ac:graphicFrameMk id="7" creationId="{B2E1BEE4-C00C-453D-A483-736EC14BB2D3}"/>
          </ac:graphicFrameMkLst>
        </pc:graphicFrameChg>
      </pc:sldChg>
      <pc:sldChg chg="modSp">
        <pc:chgData name="Robin D Kazakavich" userId="0fa8e6a9-341b-42ff-892e-abc9e1f6d5d3" providerId="ADAL" clId="{FBAB2A25-720E-4E24-B7DA-126FEE71EA93}" dt="2020-09-18T15:04:11.954" v="866" actId="114"/>
        <pc:sldMkLst>
          <pc:docMk/>
          <pc:sldMk cId="2026498351" sldId="262"/>
        </pc:sldMkLst>
        <pc:spChg chg="mod">
          <ac:chgData name="Robin D Kazakavich" userId="0fa8e6a9-341b-42ff-892e-abc9e1f6d5d3" providerId="ADAL" clId="{FBAB2A25-720E-4E24-B7DA-126FEE71EA93}" dt="2020-09-18T15:04:11.954" v="866" actId="114"/>
          <ac:spMkLst>
            <pc:docMk/>
            <pc:sldMk cId="2026498351" sldId="262"/>
            <ac:spMk id="2" creationId="{21C7DE69-9246-4C6D-B903-F8ACF4C0E855}"/>
          </ac:spMkLst>
        </pc:spChg>
        <pc:graphicFrameChg chg="mod">
          <ac:chgData name="Robin D Kazakavich" userId="0fa8e6a9-341b-42ff-892e-abc9e1f6d5d3" providerId="ADAL" clId="{FBAB2A25-720E-4E24-B7DA-126FEE71EA93}" dt="2020-09-18T14:14:13.157" v="204"/>
          <ac:graphicFrameMkLst>
            <pc:docMk/>
            <pc:sldMk cId="2026498351" sldId="262"/>
            <ac:graphicFrameMk id="24" creationId="{AF65593E-D01F-46FF-BA88-B366A26F2379}"/>
          </ac:graphicFrameMkLst>
        </pc:graphicFrameChg>
      </pc:sldChg>
      <pc:sldChg chg="modSp">
        <pc:chgData name="Robin D Kazakavich" userId="0fa8e6a9-341b-42ff-892e-abc9e1f6d5d3" providerId="ADAL" clId="{FBAB2A25-720E-4E24-B7DA-126FEE71EA93}" dt="2020-09-18T19:16:40.168" v="1615" actId="27636"/>
        <pc:sldMkLst>
          <pc:docMk/>
          <pc:sldMk cId="2143445900" sldId="265"/>
        </pc:sldMkLst>
        <pc:spChg chg="mod">
          <ac:chgData name="Robin D Kazakavich" userId="0fa8e6a9-341b-42ff-892e-abc9e1f6d5d3" providerId="ADAL" clId="{FBAB2A25-720E-4E24-B7DA-126FEE71EA93}" dt="2020-09-18T19:16:40.168" v="1615" actId="27636"/>
          <ac:spMkLst>
            <pc:docMk/>
            <pc:sldMk cId="2143445900" sldId="265"/>
            <ac:spMk id="3" creationId="{CDA346C0-D253-452B-804F-FCA56557312C}"/>
          </ac:spMkLst>
        </pc:spChg>
      </pc:sldChg>
      <pc:sldChg chg="addSp delSp modSp add mod modClrScheme chgLayout">
        <pc:chgData name="Robin D Kazakavich" userId="0fa8e6a9-341b-42ff-892e-abc9e1f6d5d3" providerId="ADAL" clId="{FBAB2A25-720E-4E24-B7DA-126FEE71EA93}" dt="2020-09-18T15:05:16.262" v="869" actId="207"/>
        <pc:sldMkLst>
          <pc:docMk/>
          <pc:sldMk cId="1920352303" sldId="266"/>
        </pc:sldMkLst>
        <pc:spChg chg="mod">
          <ac:chgData name="Robin D Kazakavich" userId="0fa8e6a9-341b-42ff-892e-abc9e1f6d5d3" providerId="ADAL" clId="{FBAB2A25-720E-4E24-B7DA-126FEE71EA93}" dt="2020-09-18T15:05:03.429" v="868" actId="113"/>
          <ac:spMkLst>
            <pc:docMk/>
            <pc:sldMk cId="1920352303" sldId="266"/>
            <ac:spMk id="2" creationId="{E1467DB7-FD6B-4EA1-9B9A-02EC856111F0}"/>
          </ac:spMkLst>
        </pc:spChg>
        <pc:spChg chg="mod">
          <ac:chgData name="Robin D Kazakavich" userId="0fa8e6a9-341b-42ff-892e-abc9e1f6d5d3" providerId="ADAL" clId="{FBAB2A25-720E-4E24-B7DA-126FEE71EA93}" dt="2020-09-18T15:05:16.262" v="869" actId="207"/>
          <ac:spMkLst>
            <pc:docMk/>
            <pc:sldMk cId="1920352303" sldId="266"/>
            <ac:spMk id="3" creationId="{343CFDEE-6AD2-42DB-9687-CA40913B86EC}"/>
          </ac:spMkLst>
        </pc:spChg>
        <pc:picChg chg="add del mod">
          <ac:chgData name="Robin D Kazakavich" userId="0fa8e6a9-341b-42ff-892e-abc9e1f6d5d3" providerId="ADAL" clId="{FBAB2A25-720E-4E24-B7DA-126FEE71EA93}" dt="2020-09-18T14:34:58.755" v="636" actId="478"/>
          <ac:picMkLst>
            <pc:docMk/>
            <pc:sldMk cId="1920352303" sldId="266"/>
            <ac:picMk id="5" creationId="{3123CFFC-5CA3-44FC-AC96-52CA18793365}"/>
          </ac:picMkLst>
        </pc:picChg>
        <pc:picChg chg="add mod">
          <ac:chgData name="Robin D Kazakavich" userId="0fa8e6a9-341b-42ff-892e-abc9e1f6d5d3" providerId="ADAL" clId="{FBAB2A25-720E-4E24-B7DA-126FEE71EA93}" dt="2020-09-18T14:42:18.230" v="656" actId="962"/>
          <ac:picMkLst>
            <pc:docMk/>
            <pc:sldMk cId="1920352303" sldId="266"/>
            <ac:picMk id="7" creationId="{73B8AA97-8784-4627-83B7-704C494E81CA}"/>
          </ac:picMkLst>
        </pc:picChg>
      </pc:sldChg>
      <pc:sldChg chg="addSp delSp modSp add">
        <pc:chgData name="Robin D Kazakavich" userId="0fa8e6a9-341b-42ff-892e-abc9e1f6d5d3" providerId="ADAL" clId="{FBAB2A25-720E-4E24-B7DA-126FEE71EA93}" dt="2020-09-18T18:58:35.372" v="1532" actId="1076"/>
        <pc:sldMkLst>
          <pc:docMk/>
          <pc:sldMk cId="972899751" sldId="267"/>
        </pc:sldMkLst>
        <pc:spChg chg="mod">
          <ac:chgData name="Robin D Kazakavich" userId="0fa8e6a9-341b-42ff-892e-abc9e1f6d5d3" providerId="ADAL" clId="{FBAB2A25-720E-4E24-B7DA-126FEE71EA93}" dt="2020-09-18T18:58:26.420" v="1530" actId="20577"/>
          <ac:spMkLst>
            <pc:docMk/>
            <pc:sldMk cId="972899751" sldId="267"/>
            <ac:spMk id="2" creationId="{5C562A62-7153-4802-940A-D2F6CA99DED0}"/>
          </ac:spMkLst>
        </pc:spChg>
        <pc:spChg chg="del">
          <ac:chgData name="Robin D Kazakavich" userId="0fa8e6a9-341b-42ff-892e-abc9e1f6d5d3" providerId="ADAL" clId="{FBAB2A25-720E-4E24-B7DA-126FEE71EA93}" dt="2020-09-18T15:06:01.426" v="870" actId="931"/>
          <ac:spMkLst>
            <pc:docMk/>
            <pc:sldMk cId="972899751" sldId="267"/>
            <ac:spMk id="3" creationId="{2267B9EB-76F2-4C2B-A221-BEDE6D30F8E1}"/>
          </ac:spMkLst>
        </pc:spChg>
        <pc:spChg chg="del">
          <ac:chgData name="Robin D Kazakavich" userId="0fa8e6a9-341b-42ff-892e-abc9e1f6d5d3" providerId="ADAL" clId="{FBAB2A25-720E-4E24-B7DA-126FEE71EA93}" dt="2020-09-18T15:06:10.169" v="873" actId="478"/>
          <ac:spMkLst>
            <pc:docMk/>
            <pc:sldMk cId="972899751" sldId="267"/>
            <ac:spMk id="4" creationId="{CFB99E47-E83B-46EF-94CC-05048E5215A8}"/>
          </ac:spMkLst>
        </pc:spChg>
        <pc:spChg chg="add mod">
          <ac:chgData name="Robin D Kazakavich" userId="0fa8e6a9-341b-42ff-892e-abc9e1f6d5d3" providerId="ADAL" clId="{FBAB2A25-720E-4E24-B7DA-126FEE71EA93}" dt="2020-09-18T15:08:07.005" v="1102" actId="14100"/>
          <ac:spMkLst>
            <pc:docMk/>
            <pc:sldMk cId="972899751" sldId="267"/>
            <ac:spMk id="11" creationId="{5362A08A-F74F-47F0-B286-224CACFA7ECF}"/>
          </ac:spMkLst>
        </pc:spChg>
        <pc:picChg chg="add mod">
          <ac:chgData name="Robin D Kazakavich" userId="0fa8e6a9-341b-42ff-892e-abc9e1f6d5d3" providerId="ADAL" clId="{FBAB2A25-720E-4E24-B7DA-126FEE71EA93}" dt="2020-09-18T18:58:28.260" v="1531" actId="1076"/>
          <ac:picMkLst>
            <pc:docMk/>
            <pc:sldMk cId="972899751" sldId="267"/>
            <ac:picMk id="4" creationId="{1F5842C5-A312-41A0-BF69-AA48149E992F}"/>
          </ac:picMkLst>
        </pc:picChg>
        <pc:picChg chg="add mod">
          <ac:chgData name="Robin D Kazakavich" userId="0fa8e6a9-341b-42ff-892e-abc9e1f6d5d3" providerId="ADAL" clId="{FBAB2A25-720E-4E24-B7DA-126FEE71EA93}" dt="2020-09-18T18:58:35.372" v="1532" actId="1076"/>
          <ac:picMkLst>
            <pc:docMk/>
            <pc:sldMk cId="972899751" sldId="267"/>
            <ac:picMk id="6" creationId="{E9696513-13CC-44C6-964B-653F8A64570E}"/>
          </ac:picMkLst>
        </pc:picChg>
      </pc:sldChg>
      <pc:sldChg chg="addSp delSp modSp add mod modClrScheme chgLayout">
        <pc:chgData name="Robin D Kazakavich" userId="0fa8e6a9-341b-42ff-892e-abc9e1f6d5d3" providerId="ADAL" clId="{FBAB2A25-720E-4E24-B7DA-126FEE71EA93}" dt="2020-09-18T14:58:44.054" v="774" actId="14100"/>
        <pc:sldMkLst>
          <pc:docMk/>
          <pc:sldMk cId="2731107932" sldId="268"/>
        </pc:sldMkLst>
        <pc:spChg chg="del mod">
          <ac:chgData name="Robin D Kazakavich" userId="0fa8e6a9-341b-42ff-892e-abc9e1f6d5d3" providerId="ADAL" clId="{FBAB2A25-720E-4E24-B7DA-126FEE71EA93}" dt="2020-09-18T14:46:41.567" v="686" actId="26606"/>
          <ac:spMkLst>
            <pc:docMk/>
            <pc:sldMk cId="2731107932" sldId="268"/>
            <ac:spMk id="2" creationId="{97C4BC4A-CFE7-4595-89C6-4BC9DF9DE971}"/>
          </ac:spMkLst>
        </pc:spChg>
        <pc:spChg chg="del mod">
          <ac:chgData name="Robin D Kazakavich" userId="0fa8e6a9-341b-42ff-892e-abc9e1f6d5d3" providerId="ADAL" clId="{FBAB2A25-720E-4E24-B7DA-126FEE71EA93}" dt="2020-09-18T14:43:32.100" v="668" actId="478"/>
          <ac:spMkLst>
            <pc:docMk/>
            <pc:sldMk cId="2731107932" sldId="268"/>
            <ac:spMk id="3" creationId="{357FDA4B-6912-44B9-B846-BDB4A1428920}"/>
          </ac:spMkLst>
        </pc:spChg>
        <pc:spChg chg="add del mod">
          <ac:chgData name="Robin D Kazakavich" userId="0fa8e6a9-341b-42ff-892e-abc9e1f6d5d3" providerId="ADAL" clId="{FBAB2A25-720E-4E24-B7DA-126FEE71EA93}" dt="2020-09-18T14:47:54.465" v="695" actId="478"/>
          <ac:spMkLst>
            <pc:docMk/>
            <pc:sldMk cId="2731107932" sldId="268"/>
            <ac:spMk id="20" creationId="{92F634E0-90A6-4CC0-9908-4645020612C2}"/>
          </ac:spMkLst>
        </pc:spChg>
        <pc:spChg chg="add del mod">
          <ac:chgData name="Robin D Kazakavich" userId="0fa8e6a9-341b-42ff-892e-abc9e1f6d5d3" providerId="ADAL" clId="{FBAB2A25-720E-4E24-B7DA-126FEE71EA93}" dt="2020-09-18T14:46:54.187" v="687" actId="931"/>
          <ac:spMkLst>
            <pc:docMk/>
            <pc:sldMk cId="2731107932" sldId="268"/>
            <ac:spMk id="22" creationId="{CCEAEC1A-39B6-47F6-A61F-4E52774BB812}"/>
          </ac:spMkLst>
        </pc:spChg>
        <pc:graphicFrameChg chg="add del mod">
          <ac:chgData name="Robin D Kazakavich" userId="0fa8e6a9-341b-42ff-892e-abc9e1f6d5d3" providerId="ADAL" clId="{FBAB2A25-720E-4E24-B7DA-126FEE71EA93}" dt="2020-09-18T14:50:15.182" v="730" actId="12084"/>
          <ac:graphicFrameMkLst>
            <pc:docMk/>
            <pc:sldMk cId="2731107932" sldId="268"/>
            <ac:graphicFrameMk id="26" creationId="{09221BB4-633E-4068-8B6F-F630C4BD9302}"/>
          </ac:graphicFrameMkLst>
        </pc:graphicFrameChg>
        <pc:picChg chg="add del mod">
          <ac:chgData name="Robin D Kazakavich" userId="0fa8e6a9-341b-42ff-892e-abc9e1f6d5d3" providerId="ADAL" clId="{FBAB2A25-720E-4E24-B7DA-126FEE71EA93}" dt="2020-09-18T14:43:47.595" v="672" actId="478"/>
          <ac:picMkLst>
            <pc:docMk/>
            <pc:sldMk cId="2731107932" sldId="268"/>
            <ac:picMk id="5" creationId="{A0DD59FB-082D-42DC-84E2-8DB1390781A1}"/>
          </ac:picMkLst>
        </pc:picChg>
        <pc:picChg chg="add del mod">
          <ac:chgData name="Robin D Kazakavich" userId="0fa8e6a9-341b-42ff-892e-abc9e1f6d5d3" providerId="ADAL" clId="{FBAB2A25-720E-4E24-B7DA-126FEE71EA93}" dt="2020-09-18T14:44:06.341" v="682" actId="478"/>
          <ac:picMkLst>
            <pc:docMk/>
            <pc:sldMk cId="2731107932" sldId="268"/>
            <ac:picMk id="7" creationId="{2F102E9C-4479-458A-AF75-A8CC4F8EB450}"/>
          </ac:picMkLst>
        </pc:picChg>
        <pc:picChg chg="add del mod">
          <ac:chgData name="Robin D Kazakavich" userId="0fa8e6a9-341b-42ff-892e-abc9e1f6d5d3" providerId="ADAL" clId="{FBAB2A25-720E-4E24-B7DA-126FEE71EA93}" dt="2020-09-18T14:44:06.341" v="682" actId="478"/>
          <ac:picMkLst>
            <pc:docMk/>
            <pc:sldMk cId="2731107932" sldId="268"/>
            <ac:picMk id="9" creationId="{FA2A260F-B6E5-4FCC-91A6-7D5819C06485}"/>
          </ac:picMkLst>
        </pc:picChg>
        <pc:picChg chg="add del mod">
          <ac:chgData name="Robin D Kazakavich" userId="0fa8e6a9-341b-42ff-892e-abc9e1f6d5d3" providerId="ADAL" clId="{FBAB2A25-720E-4E24-B7DA-126FEE71EA93}" dt="2020-09-18T14:44:06.341" v="682" actId="478"/>
          <ac:picMkLst>
            <pc:docMk/>
            <pc:sldMk cId="2731107932" sldId="268"/>
            <ac:picMk id="11" creationId="{4C0BE65C-F3D9-4CBD-9B36-7070EB75C113}"/>
          </ac:picMkLst>
        </pc:picChg>
        <pc:picChg chg="add del mod">
          <ac:chgData name="Robin D Kazakavich" userId="0fa8e6a9-341b-42ff-892e-abc9e1f6d5d3" providerId="ADAL" clId="{FBAB2A25-720E-4E24-B7DA-126FEE71EA93}" dt="2020-09-18T14:44:06.341" v="682" actId="478"/>
          <ac:picMkLst>
            <pc:docMk/>
            <pc:sldMk cId="2731107932" sldId="268"/>
            <ac:picMk id="13" creationId="{056D9C6F-160C-406C-8769-C8E24DB7A3D0}"/>
          </ac:picMkLst>
        </pc:picChg>
        <pc:picChg chg="add mod">
          <ac:chgData name="Robin D Kazakavich" userId="0fa8e6a9-341b-42ff-892e-abc9e1f6d5d3" providerId="ADAL" clId="{FBAB2A25-720E-4E24-B7DA-126FEE71EA93}" dt="2020-09-18T14:58:27.201" v="770" actId="14100"/>
          <ac:picMkLst>
            <pc:docMk/>
            <pc:sldMk cId="2731107932" sldId="268"/>
            <ac:picMk id="15" creationId="{0718590E-5EDB-4A46-A43E-D8F429330914}"/>
          </ac:picMkLst>
        </pc:picChg>
        <pc:picChg chg="add mod">
          <ac:chgData name="Robin D Kazakavich" userId="0fa8e6a9-341b-42ff-892e-abc9e1f6d5d3" providerId="ADAL" clId="{FBAB2A25-720E-4E24-B7DA-126FEE71EA93}" dt="2020-09-18T14:58:44.054" v="774" actId="14100"/>
          <ac:picMkLst>
            <pc:docMk/>
            <pc:sldMk cId="2731107932" sldId="268"/>
            <ac:picMk id="17" creationId="{8E35C976-E203-4E03-AACA-4DBDE5231F26}"/>
          </ac:picMkLst>
        </pc:picChg>
        <pc:picChg chg="add mod">
          <ac:chgData name="Robin D Kazakavich" userId="0fa8e6a9-341b-42ff-892e-abc9e1f6d5d3" providerId="ADAL" clId="{FBAB2A25-720E-4E24-B7DA-126FEE71EA93}" dt="2020-09-18T14:54:53.499" v="762" actId="14100"/>
          <ac:picMkLst>
            <pc:docMk/>
            <pc:sldMk cId="2731107932" sldId="268"/>
            <ac:picMk id="19" creationId="{86868E0E-0EA1-47D9-91C3-4CEC25C75ABB}"/>
          </ac:picMkLst>
        </pc:picChg>
        <pc:picChg chg="add del mod">
          <ac:chgData name="Robin D Kazakavich" userId="0fa8e6a9-341b-42ff-892e-abc9e1f6d5d3" providerId="ADAL" clId="{FBAB2A25-720E-4E24-B7DA-126FEE71EA93}" dt="2020-09-18T14:54:07.582" v="747" actId="478"/>
          <ac:picMkLst>
            <pc:docMk/>
            <pc:sldMk cId="2731107932" sldId="268"/>
            <ac:picMk id="23" creationId="{CB0AA6FF-22A9-41D8-9F95-96E50362650A}"/>
          </ac:picMkLst>
        </pc:picChg>
        <pc:picChg chg="add del mod">
          <ac:chgData name="Robin D Kazakavich" userId="0fa8e6a9-341b-42ff-892e-abc9e1f6d5d3" providerId="ADAL" clId="{FBAB2A25-720E-4E24-B7DA-126FEE71EA93}" dt="2020-09-18T14:58:29.386" v="771" actId="1076"/>
          <ac:picMkLst>
            <pc:docMk/>
            <pc:sldMk cId="2731107932" sldId="268"/>
            <ac:picMk id="25" creationId="{0C9E3AE2-4D4B-4DE7-A154-4F693EDD68AF}"/>
          </ac:picMkLst>
        </pc:picChg>
        <pc:picChg chg="add mod">
          <ac:chgData name="Robin D Kazakavich" userId="0fa8e6a9-341b-42ff-892e-abc9e1f6d5d3" providerId="ADAL" clId="{FBAB2A25-720E-4E24-B7DA-126FEE71EA93}" dt="2020-09-18T14:57:48.009" v="766" actId="1076"/>
          <ac:picMkLst>
            <pc:docMk/>
            <pc:sldMk cId="2731107932" sldId="268"/>
            <ac:picMk id="28" creationId="{4A407BD5-3DC2-4306-AB59-1D96C99A48AE}"/>
          </ac:picMkLst>
        </pc:picChg>
      </pc:sldChg>
      <pc:sldChg chg="addSp delSp modSp add">
        <pc:chgData name="Robin D Kazakavich" userId="0fa8e6a9-341b-42ff-892e-abc9e1f6d5d3" providerId="ADAL" clId="{FBAB2A25-720E-4E24-B7DA-126FEE71EA93}" dt="2020-09-18T18:54:44.189" v="1499" actId="14100"/>
        <pc:sldMkLst>
          <pc:docMk/>
          <pc:sldMk cId="3567739736" sldId="269"/>
        </pc:sldMkLst>
        <pc:spChg chg="mod">
          <ac:chgData name="Robin D Kazakavich" userId="0fa8e6a9-341b-42ff-892e-abc9e1f6d5d3" providerId="ADAL" clId="{FBAB2A25-720E-4E24-B7DA-126FEE71EA93}" dt="2020-09-18T18:54:34.316" v="1496" actId="20577"/>
          <ac:spMkLst>
            <pc:docMk/>
            <pc:sldMk cId="3567739736" sldId="269"/>
            <ac:spMk id="2" creationId="{D0D602F5-5DB7-4CC5-8D39-B5ECB2F34C71}"/>
          </ac:spMkLst>
        </pc:spChg>
        <pc:spChg chg="del mod">
          <ac:chgData name="Robin D Kazakavich" userId="0fa8e6a9-341b-42ff-892e-abc9e1f6d5d3" providerId="ADAL" clId="{FBAB2A25-720E-4E24-B7DA-126FEE71EA93}" dt="2020-09-18T18:54:00.393" v="1468" actId="931"/>
          <ac:spMkLst>
            <pc:docMk/>
            <pc:sldMk cId="3567739736" sldId="269"/>
            <ac:spMk id="3" creationId="{2E52717F-1A7D-47F2-B228-3A3663B1F49D}"/>
          </ac:spMkLst>
        </pc:spChg>
        <pc:spChg chg="mod">
          <ac:chgData name="Robin D Kazakavich" userId="0fa8e6a9-341b-42ff-892e-abc9e1f6d5d3" providerId="ADAL" clId="{FBAB2A25-720E-4E24-B7DA-126FEE71EA93}" dt="2020-09-18T15:10:23.299" v="1465" actId="20577"/>
          <ac:spMkLst>
            <pc:docMk/>
            <pc:sldMk cId="3567739736" sldId="269"/>
            <ac:spMk id="4" creationId="{51FDB5F2-0216-4D6C-87FD-3010BBDE932A}"/>
          </ac:spMkLst>
        </pc:spChg>
        <pc:picChg chg="add mod">
          <ac:chgData name="Robin D Kazakavich" userId="0fa8e6a9-341b-42ff-892e-abc9e1f6d5d3" providerId="ADAL" clId="{FBAB2A25-720E-4E24-B7DA-126FEE71EA93}" dt="2020-09-18T18:54:44.189" v="1499" actId="14100"/>
          <ac:picMkLst>
            <pc:docMk/>
            <pc:sldMk cId="3567739736" sldId="269"/>
            <ac:picMk id="6" creationId="{BE20C056-4977-4BD4-B3FA-97627461D31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4AF52931-E4CA-4429-AACB-B8747CDB2409}">
      <dgm:prSet phldrT="[Text]" phldr="0"/>
      <dgm:spPr/>
      <dgm:t>
        <a:bodyPr/>
        <a:lstStyle/>
        <a:p>
          <a:pPr>
            <a:lnSpc>
              <a:spcPct val="100000"/>
            </a:lnSpc>
            <a:defRPr cap="all"/>
          </a:pPr>
          <a:r>
            <a:rPr lang="en-US" cap="none" dirty="0">
              <a:latin typeface="Garamond" panose="02020404030301010803"/>
            </a:rPr>
            <a:t>GARDEN</a:t>
          </a:r>
        </a:p>
      </dgm:t>
    </dgm:pt>
    <dgm:pt modelId="{67B2FC97-2FAE-4EFE-9DEE-E4216C657F35}" type="parTrans" cxnId="{F82329C8-C3B2-4E9B-9033-528488D72705}">
      <dgm:prSet/>
      <dgm:spPr/>
      <dgm:t>
        <a:bodyPr/>
        <a:lstStyle/>
        <a:p>
          <a:endParaRPr lang="en-US" sz="1200"/>
        </a:p>
      </dgm:t>
    </dgm:pt>
    <dgm:pt modelId="{D86AF01C-9CBC-41F8-9354-48CD82BDFDC9}" type="sibTrans" cxnId="{F82329C8-C3B2-4E9B-9033-528488D72705}">
      <dgm:prSet/>
      <dgm:spPr/>
      <dgm:t>
        <a:bodyPr/>
        <a:lstStyle/>
        <a:p>
          <a:endParaRPr lang="en-US"/>
        </a:p>
      </dgm:t>
    </dgm:pt>
    <dgm:pt modelId="{BFF9359E-E9B1-4B73-BACC-2C7988765B16}">
      <dgm:prSet phldrT="[Text]"/>
      <dgm:spPr/>
      <dgm:t>
        <a:bodyPr/>
        <a:lstStyle/>
        <a:p>
          <a:pPr>
            <a:lnSpc>
              <a:spcPct val="100000"/>
            </a:lnSpc>
            <a:defRPr cap="all"/>
          </a:pPr>
          <a:r>
            <a:rPr lang="en-US" cap="none" dirty="0"/>
            <a:t>HIKE</a:t>
          </a:r>
          <a:endParaRPr lang="en-US" dirty="0"/>
        </a:p>
      </dgm:t>
    </dgm:pt>
    <dgm:pt modelId="{6E0A40FA-1B79-4089-8B9A-3BA22865FE4E}" type="parTrans" cxnId="{516EC545-1971-48B3-978C-4756FCDCCFD9}">
      <dgm:prSet/>
      <dgm:spPr/>
      <dgm:t>
        <a:bodyPr/>
        <a:lstStyle/>
        <a:p>
          <a:endParaRPr lang="en-US" sz="1200"/>
        </a:p>
      </dgm:t>
    </dgm:pt>
    <dgm:pt modelId="{1CEF1965-C516-4C44-BAE3-2FA3F5116930}" type="sibTrans" cxnId="{516EC545-1971-48B3-978C-4756FCDCCFD9}">
      <dgm:prSet/>
      <dgm:spPr/>
      <dgm:t>
        <a:bodyPr/>
        <a:lstStyle/>
        <a:p>
          <a:endParaRPr lang="en-US"/>
        </a:p>
      </dgm:t>
    </dgm:pt>
    <dgm:pt modelId="{DAFE638F-36D6-4911-9B36-0CC5BF3BD407}">
      <dgm:prSet phldrT="[Text]"/>
      <dgm:spPr/>
      <dgm:t>
        <a:bodyPr/>
        <a:lstStyle/>
        <a:p>
          <a:pPr>
            <a:lnSpc>
              <a:spcPct val="100000"/>
            </a:lnSpc>
            <a:defRPr cap="all"/>
          </a:pPr>
          <a:r>
            <a:rPr lang="en-US" dirty="0"/>
            <a:t>CAMP</a:t>
          </a:r>
        </a:p>
      </dgm:t>
    </dgm:pt>
    <dgm:pt modelId="{3A1006B0-FE9A-4A00-BAA1-C4B4B84B17E3}" type="parTrans" cxnId="{38549DC9-EC73-4D2E-828B-94CD83663F41}">
      <dgm:prSet/>
      <dgm:spPr/>
      <dgm:t>
        <a:bodyPr/>
        <a:lstStyle/>
        <a:p>
          <a:endParaRPr lang="en-US"/>
        </a:p>
      </dgm:t>
    </dgm:pt>
    <dgm:pt modelId="{32B668B4-62EB-4519-847C-4AFE43EAF6C3}" type="sibTrans" cxnId="{38549DC9-EC73-4D2E-828B-94CD83663F41}">
      <dgm:prSet/>
      <dgm:spPr/>
      <dgm:t>
        <a:bodyPr/>
        <a:lstStyle/>
        <a:p>
          <a:endParaRPr lang="en-US"/>
        </a:p>
      </dgm:t>
    </dgm:pt>
    <dgm:pt modelId="{49780C63-0556-4637-9F7F-C9682BE43348}">
      <dgm:prSet phldrT="[Text]"/>
      <dgm:spPr/>
      <dgm:t>
        <a:bodyPr/>
        <a:lstStyle/>
        <a:p>
          <a:pPr>
            <a:lnSpc>
              <a:spcPct val="100000"/>
            </a:lnSpc>
            <a:defRPr cap="all"/>
          </a:pPr>
          <a:r>
            <a:rPr lang="en-US" dirty="0"/>
            <a:t>COOK</a:t>
          </a:r>
        </a:p>
      </dgm:t>
    </dgm:pt>
    <dgm:pt modelId="{6DC35A4F-E3CF-4739-A96C-051C53F8B147}" type="parTrans" cxnId="{A462A4EF-C915-433B-AFC3-A60E7CE7AA49}">
      <dgm:prSet/>
      <dgm:spPr/>
      <dgm:t>
        <a:bodyPr/>
        <a:lstStyle/>
        <a:p>
          <a:endParaRPr lang="en-US"/>
        </a:p>
      </dgm:t>
    </dgm:pt>
    <dgm:pt modelId="{BB625E03-5A01-4C6B-A0DF-315C6689AE0C}" type="sibTrans" cxnId="{A462A4EF-C915-433B-AFC3-A60E7CE7AA49}">
      <dgm:prSet/>
      <dgm:spPr/>
      <dgm:t>
        <a:bodyPr/>
        <a:lstStyle/>
        <a:p>
          <a:endParaRPr lang="en-US"/>
        </a:p>
      </dgm:t>
    </dgm:pt>
    <dgm:pt modelId="{7573CF30-2C67-4E4E-9DEB-1F97A66B82B7}">
      <dgm:prSet phldrT="[Text]"/>
      <dgm:spPr/>
      <dgm:t>
        <a:bodyPr/>
        <a:lstStyle/>
        <a:p>
          <a:pPr>
            <a:lnSpc>
              <a:spcPct val="100000"/>
            </a:lnSpc>
            <a:defRPr cap="all"/>
          </a:pPr>
          <a:r>
            <a:rPr lang="en-US" dirty="0"/>
            <a:t>SWIM</a:t>
          </a:r>
        </a:p>
      </dgm:t>
    </dgm:pt>
    <dgm:pt modelId="{CE2C0135-DEAB-442C-A30A-AC274FDDE0E8}" type="parTrans" cxnId="{E68D5FA2-1E0E-47C3-A12E-516477BBC71C}">
      <dgm:prSet/>
      <dgm:spPr/>
      <dgm:t>
        <a:bodyPr/>
        <a:lstStyle/>
        <a:p>
          <a:endParaRPr lang="en-US"/>
        </a:p>
      </dgm:t>
    </dgm:pt>
    <dgm:pt modelId="{6FD40868-A29D-478F-9DBB-533DF4A6BDA4}" type="sibTrans" cxnId="{E68D5FA2-1E0E-47C3-A12E-516477BBC71C}">
      <dgm:prSet/>
      <dgm:spPr/>
      <dgm:t>
        <a:bodyPr/>
        <a:lstStyle/>
        <a:p>
          <a:endParaRPr lang="en-US"/>
        </a:p>
      </dgm:t>
    </dgm:pt>
    <dgm:pt modelId="{A9068424-6D02-4E7A-A8E7-749EBE597F65}">
      <dgm:prSet phldrT="[Text]"/>
      <dgm:spPr/>
      <dgm:t>
        <a:bodyPr/>
        <a:lstStyle/>
        <a:p>
          <a:pPr>
            <a:lnSpc>
              <a:spcPct val="100000"/>
            </a:lnSpc>
            <a:defRPr cap="all"/>
          </a:pPr>
          <a:r>
            <a:rPr lang="en-US" dirty="0"/>
            <a:t>TRAVEL</a:t>
          </a:r>
        </a:p>
      </dgm:t>
    </dgm:pt>
    <dgm:pt modelId="{4A8C0AE4-4F44-42BA-8255-B4742AB63899}" type="parTrans" cxnId="{2BF22AFA-95F5-49E2-9B6A-FEC4ADFDD4D5}">
      <dgm:prSet/>
      <dgm:spPr/>
      <dgm:t>
        <a:bodyPr/>
        <a:lstStyle/>
        <a:p>
          <a:endParaRPr lang="en-US"/>
        </a:p>
      </dgm:t>
    </dgm:pt>
    <dgm:pt modelId="{FEA0378E-1FF8-436E-A623-E64BC9980A3C}" type="sibTrans" cxnId="{2BF22AFA-95F5-49E2-9B6A-FEC4ADFDD4D5}">
      <dgm:prSet/>
      <dgm:spPr/>
      <dgm:t>
        <a:bodyPr/>
        <a:lstStyle/>
        <a:p>
          <a:endParaRPr lang="en-US"/>
        </a:p>
      </dgm:t>
    </dgm:pt>
    <dgm:pt modelId="{C1B982B3-314E-4996-8930-866FC2AC62B4}" type="pres">
      <dgm:prSet presAssocID="{C7720856-93F0-4CC7-B7FD-2466914A11D4}" presName="root" presStyleCnt="0">
        <dgm:presLayoutVars>
          <dgm:dir/>
          <dgm:resizeHandles val="exact"/>
        </dgm:presLayoutVars>
      </dgm:prSet>
      <dgm:spPr/>
    </dgm:pt>
    <dgm:pt modelId="{E99CFFD1-1614-45AC-A844-1F455B3AB24D}" type="pres">
      <dgm:prSet presAssocID="{4AF52931-E4CA-4429-AACB-B8747CDB2409}" presName="compNode" presStyleCnt="0"/>
      <dgm:spPr/>
    </dgm:pt>
    <dgm:pt modelId="{D4EBEE41-A673-4DA2-B6C8-3A0FF0C68E56}" type="pres">
      <dgm:prSet presAssocID="{4AF52931-E4CA-4429-AACB-B8747CDB2409}" presName="iconBgRect" presStyleLbl="bgShp" presStyleIdx="0" presStyleCnt="6"/>
      <dgm:spPr/>
    </dgm:pt>
    <dgm:pt modelId="{1BB905C4-8B71-4CF8-A9CC-067DC7D6884D}" type="pres">
      <dgm:prSet presAssocID="{4AF52931-E4CA-4429-AACB-B8747CDB2409}"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5C77AD25-942D-459F-BF2C-9B5F0A2FB4A5}" type="pres">
      <dgm:prSet presAssocID="{4AF52931-E4CA-4429-AACB-B8747CDB2409}" presName="spaceRect" presStyleCnt="0"/>
      <dgm:spPr/>
    </dgm:pt>
    <dgm:pt modelId="{6D7891D8-5D9A-4D09-BFF9-B1F88116B74A}" type="pres">
      <dgm:prSet presAssocID="{4AF52931-E4CA-4429-AACB-B8747CDB2409}" presName="textRect" presStyleLbl="revTx" presStyleIdx="0" presStyleCnt="6">
        <dgm:presLayoutVars>
          <dgm:chMax val="1"/>
          <dgm:chPref val="1"/>
        </dgm:presLayoutVars>
      </dgm:prSet>
      <dgm:spPr/>
    </dgm:pt>
    <dgm:pt modelId="{FAAFDD63-7542-4E36-B974-535AE89C1065}" type="pres">
      <dgm:prSet presAssocID="{D86AF01C-9CBC-41F8-9354-48CD82BDFDC9}" presName="sibTrans" presStyleCnt="0"/>
      <dgm:spPr/>
    </dgm:pt>
    <dgm:pt modelId="{0C52D2C1-FEF2-48D4-8827-6AA198689B5C}" type="pres">
      <dgm:prSet presAssocID="{BFF9359E-E9B1-4B73-BACC-2C7988765B16}" presName="compNode" presStyleCnt="0"/>
      <dgm:spPr/>
    </dgm:pt>
    <dgm:pt modelId="{1052DEC5-FE1D-4EF5-A9C2-36ED73CB24F5}" type="pres">
      <dgm:prSet presAssocID="{BFF9359E-E9B1-4B73-BACC-2C7988765B16}" presName="iconBgRect" presStyleLbl="bgShp" presStyleIdx="1" presStyleCnt="6"/>
      <dgm:spPr/>
    </dgm:pt>
    <dgm:pt modelId="{41F00BA0-3486-4E9C-A07D-04F8064EED46}" type="pres">
      <dgm:prSet presAssocID="{BFF9359E-E9B1-4B73-BACC-2C7988765B1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ke"/>
        </a:ext>
      </dgm:extLst>
    </dgm:pt>
    <dgm:pt modelId="{523C830A-A204-49D9-97A5-C2C4B3E46C28}" type="pres">
      <dgm:prSet presAssocID="{BFF9359E-E9B1-4B73-BACC-2C7988765B16}" presName="spaceRect" presStyleCnt="0"/>
      <dgm:spPr/>
    </dgm:pt>
    <dgm:pt modelId="{B788A5F7-84B0-4D4B-87A6-0ABBD6D8341D}" type="pres">
      <dgm:prSet presAssocID="{BFF9359E-E9B1-4B73-BACC-2C7988765B16}" presName="textRect" presStyleLbl="revTx" presStyleIdx="1" presStyleCnt="6">
        <dgm:presLayoutVars>
          <dgm:chMax val="1"/>
          <dgm:chPref val="1"/>
        </dgm:presLayoutVars>
      </dgm:prSet>
      <dgm:spPr/>
    </dgm:pt>
    <dgm:pt modelId="{69CDB2E5-DB8D-4415-8DBA-5681BD3477E6}" type="pres">
      <dgm:prSet presAssocID="{1CEF1965-C516-4C44-BAE3-2FA3F5116930}" presName="sibTrans" presStyleCnt="0"/>
      <dgm:spPr/>
    </dgm:pt>
    <dgm:pt modelId="{4EA28B02-ACBA-476E-9C88-2673BD77873B}" type="pres">
      <dgm:prSet presAssocID="{DAFE638F-36D6-4911-9B36-0CC5BF3BD407}" presName="compNode" presStyleCnt="0"/>
      <dgm:spPr/>
    </dgm:pt>
    <dgm:pt modelId="{28EC5D1D-9EB3-4A3C-8E67-B858487FF21B}" type="pres">
      <dgm:prSet presAssocID="{DAFE638F-36D6-4911-9B36-0CC5BF3BD407}" presName="iconBgRect" presStyleLbl="bgShp" presStyleIdx="2" presStyleCnt="6"/>
      <dgm:spPr/>
    </dgm:pt>
    <dgm:pt modelId="{AA66C2E7-E29D-457C-B9E4-CA4DD1245494}" type="pres">
      <dgm:prSet presAssocID="{DAFE638F-36D6-4911-9B36-0CC5BF3BD40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nt"/>
        </a:ext>
      </dgm:extLst>
    </dgm:pt>
    <dgm:pt modelId="{03CE2D06-CA4E-49AA-ADE0-3D656E6A24A9}" type="pres">
      <dgm:prSet presAssocID="{DAFE638F-36D6-4911-9B36-0CC5BF3BD407}" presName="spaceRect" presStyleCnt="0"/>
      <dgm:spPr/>
    </dgm:pt>
    <dgm:pt modelId="{D1426A82-6B8B-4467-A93C-CD204284CD46}" type="pres">
      <dgm:prSet presAssocID="{DAFE638F-36D6-4911-9B36-0CC5BF3BD407}" presName="textRect" presStyleLbl="revTx" presStyleIdx="2" presStyleCnt="6">
        <dgm:presLayoutVars>
          <dgm:chMax val="1"/>
          <dgm:chPref val="1"/>
        </dgm:presLayoutVars>
      </dgm:prSet>
      <dgm:spPr/>
    </dgm:pt>
    <dgm:pt modelId="{FBCD2516-26B1-4145-827B-E0001C38F3FB}" type="pres">
      <dgm:prSet presAssocID="{32B668B4-62EB-4519-847C-4AFE43EAF6C3}" presName="sibTrans" presStyleCnt="0"/>
      <dgm:spPr/>
    </dgm:pt>
    <dgm:pt modelId="{035FB04E-2DEB-4BBF-8019-3FDD7246628A}" type="pres">
      <dgm:prSet presAssocID="{49780C63-0556-4637-9F7F-C9682BE43348}" presName="compNode" presStyleCnt="0"/>
      <dgm:spPr/>
    </dgm:pt>
    <dgm:pt modelId="{286CA91E-8AC1-4318-A052-609E881E9B29}" type="pres">
      <dgm:prSet presAssocID="{49780C63-0556-4637-9F7F-C9682BE43348}" presName="iconBgRect" presStyleLbl="bgShp" presStyleIdx="3" presStyleCnt="6"/>
      <dgm:spPr/>
    </dgm:pt>
    <dgm:pt modelId="{D2A8B7E3-A702-4B87-928B-44CA0BE285CB}" type="pres">
      <dgm:prSet presAssocID="{49780C63-0556-4637-9F7F-C9682BE4334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f"/>
        </a:ext>
      </dgm:extLst>
    </dgm:pt>
    <dgm:pt modelId="{1481B63B-6461-41D5-A067-1B63781ABF3D}" type="pres">
      <dgm:prSet presAssocID="{49780C63-0556-4637-9F7F-C9682BE43348}" presName="spaceRect" presStyleCnt="0"/>
      <dgm:spPr/>
    </dgm:pt>
    <dgm:pt modelId="{5F40FCAD-FA57-4464-AC75-656A85B4D310}" type="pres">
      <dgm:prSet presAssocID="{49780C63-0556-4637-9F7F-C9682BE43348}" presName="textRect" presStyleLbl="revTx" presStyleIdx="3" presStyleCnt="6">
        <dgm:presLayoutVars>
          <dgm:chMax val="1"/>
          <dgm:chPref val="1"/>
        </dgm:presLayoutVars>
      </dgm:prSet>
      <dgm:spPr/>
    </dgm:pt>
    <dgm:pt modelId="{1B6F1D1C-F1F9-4FD6-8557-0D8442A94BBF}" type="pres">
      <dgm:prSet presAssocID="{BB625E03-5A01-4C6B-A0DF-315C6689AE0C}" presName="sibTrans" presStyleCnt="0"/>
      <dgm:spPr/>
    </dgm:pt>
    <dgm:pt modelId="{1F6C4630-CF34-49B0-AA87-2F4D68E4598F}" type="pres">
      <dgm:prSet presAssocID="{7573CF30-2C67-4E4E-9DEB-1F97A66B82B7}" presName="compNode" presStyleCnt="0"/>
      <dgm:spPr/>
    </dgm:pt>
    <dgm:pt modelId="{D5CA0D43-8D5C-469A-B316-811D0E12C046}" type="pres">
      <dgm:prSet presAssocID="{7573CF30-2C67-4E4E-9DEB-1F97A66B82B7}" presName="iconBgRect" presStyleLbl="bgShp" presStyleIdx="4" presStyleCnt="6"/>
      <dgm:spPr/>
    </dgm:pt>
    <dgm:pt modelId="{2A494214-C1CF-4A47-B747-831B335F5A86}" type="pres">
      <dgm:prSet presAssocID="{7573CF30-2C67-4E4E-9DEB-1F97A66B82B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wimming"/>
        </a:ext>
      </dgm:extLst>
    </dgm:pt>
    <dgm:pt modelId="{378CCCA3-5C37-47B5-B5FF-09DB4E539F69}" type="pres">
      <dgm:prSet presAssocID="{7573CF30-2C67-4E4E-9DEB-1F97A66B82B7}" presName="spaceRect" presStyleCnt="0"/>
      <dgm:spPr/>
    </dgm:pt>
    <dgm:pt modelId="{E446C83E-5D5E-45D2-BCFF-6B58A70BEAC5}" type="pres">
      <dgm:prSet presAssocID="{7573CF30-2C67-4E4E-9DEB-1F97A66B82B7}" presName="textRect" presStyleLbl="revTx" presStyleIdx="4" presStyleCnt="6">
        <dgm:presLayoutVars>
          <dgm:chMax val="1"/>
          <dgm:chPref val="1"/>
        </dgm:presLayoutVars>
      </dgm:prSet>
      <dgm:spPr/>
    </dgm:pt>
    <dgm:pt modelId="{85081CAD-0252-4606-A159-EE204574386E}" type="pres">
      <dgm:prSet presAssocID="{6FD40868-A29D-478F-9DBB-533DF4A6BDA4}" presName="sibTrans" presStyleCnt="0"/>
      <dgm:spPr/>
    </dgm:pt>
    <dgm:pt modelId="{D3C8F2D1-E84B-40FE-8642-8A8D17C1C422}" type="pres">
      <dgm:prSet presAssocID="{A9068424-6D02-4E7A-A8E7-749EBE597F65}" presName="compNode" presStyleCnt="0"/>
      <dgm:spPr/>
    </dgm:pt>
    <dgm:pt modelId="{A0621894-585B-490C-B27F-B69DB17E6260}" type="pres">
      <dgm:prSet presAssocID="{A9068424-6D02-4E7A-A8E7-749EBE597F65}" presName="iconBgRect" presStyleLbl="bgShp" presStyleIdx="5" presStyleCnt="6"/>
      <dgm:spPr/>
    </dgm:pt>
    <dgm:pt modelId="{E3DAFCEC-9B57-4CA0-A4DD-8C2E13EC5D04}" type="pres">
      <dgm:prSet presAssocID="{A9068424-6D02-4E7A-A8E7-749EBE597F6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riefcase"/>
        </a:ext>
      </dgm:extLst>
    </dgm:pt>
    <dgm:pt modelId="{C4A21A1D-B053-4392-AB29-1FE757A53B60}" type="pres">
      <dgm:prSet presAssocID="{A9068424-6D02-4E7A-A8E7-749EBE597F65}" presName="spaceRect" presStyleCnt="0"/>
      <dgm:spPr/>
    </dgm:pt>
    <dgm:pt modelId="{033FA52C-DEB1-4B40-9B87-32CC069AA00C}" type="pres">
      <dgm:prSet presAssocID="{A9068424-6D02-4E7A-A8E7-749EBE597F65}" presName="textRect" presStyleLbl="revTx" presStyleIdx="5" presStyleCnt="6">
        <dgm:presLayoutVars>
          <dgm:chMax val="1"/>
          <dgm:chPref val="1"/>
        </dgm:presLayoutVars>
      </dgm:prSet>
      <dgm:spPr/>
    </dgm:pt>
  </dgm:ptLst>
  <dgm:cxnLst>
    <dgm:cxn modelId="{04E2B95D-AB53-4EA2-9036-3A65E1A4A013}" type="presOf" srcId="{4AF52931-E4CA-4429-AACB-B8747CDB2409}" destId="{6D7891D8-5D9A-4D09-BFF9-B1F88116B74A}" srcOrd="0" destOrd="0" presId="urn:microsoft.com/office/officeart/2018/5/layout/IconCircleLabelList"/>
    <dgm:cxn modelId="{516EC545-1971-48B3-978C-4756FCDCCFD9}" srcId="{C7720856-93F0-4CC7-B7FD-2466914A11D4}" destId="{BFF9359E-E9B1-4B73-BACC-2C7988765B16}" srcOrd="1" destOrd="0" parTransId="{6E0A40FA-1B79-4089-8B9A-3BA22865FE4E}" sibTransId="{1CEF1965-C516-4C44-BAE3-2FA3F5116930}"/>
    <dgm:cxn modelId="{5F48034F-3E3A-4CCA-A583-326DBCCDA340}" type="presOf" srcId="{C7720856-93F0-4CC7-B7FD-2466914A11D4}" destId="{C1B982B3-314E-4996-8930-866FC2AC62B4}" srcOrd="0" destOrd="0" presId="urn:microsoft.com/office/officeart/2018/5/layout/IconCircleLabelList"/>
    <dgm:cxn modelId="{AB30F78B-F934-4527-8C33-E2039699955F}" type="presOf" srcId="{DAFE638F-36D6-4911-9B36-0CC5BF3BD407}" destId="{D1426A82-6B8B-4467-A93C-CD204284CD46}" srcOrd="0" destOrd="0" presId="urn:microsoft.com/office/officeart/2018/5/layout/IconCircleLabelList"/>
    <dgm:cxn modelId="{E68D5FA2-1E0E-47C3-A12E-516477BBC71C}" srcId="{C7720856-93F0-4CC7-B7FD-2466914A11D4}" destId="{7573CF30-2C67-4E4E-9DEB-1F97A66B82B7}" srcOrd="4" destOrd="0" parTransId="{CE2C0135-DEAB-442C-A30A-AC274FDDE0E8}" sibTransId="{6FD40868-A29D-478F-9DBB-533DF4A6BDA4}"/>
    <dgm:cxn modelId="{029A0BAA-6760-4C1D-872D-763612AB9DD2}" type="presOf" srcId="{7573CF30-2C67-4E4E-9DEB-1F97A66B82B7}" destId="{E446C83E-5D5E-45D2-BCFF-6B58A70BEAC5}" srcOrd="0" destOrd="0" presId="urn:microsoft.com/office/officeart/2018/5/layout/IconCircleLabelList"/>
    <dgm:cxn modelId="{E45F8FAF-56A6-49DA-9112-11A4D682BC3E}" type="presOf" srcId="{49780C63-0556-4637-9F7F-C9682BE43348}" destId="{5F40FCAD-FA57-4464-AC75-656A85B4D310}" srcOrd="0" destOrd="0" presId="urn:microsoft.com/office/officeart/2018/5/layout/IconCircleLabelList"/>
    <dgm:cxn modelId="{F82329C8-C3B2-4E9B-9033-528488D72705}" srcId="{C7720856-93F0-4CC7-B7FD-2466914A11D4}" destId="{4AF52931-E4CA-4429-AACB-B8747CDB2409}" srcOrd="0" destOrd="0" parTransId="{67B2FC97-2FAE-4EFE-9DEE-E4216C657F35}" sibTransId="{D86AF01C-9CBC-41F8-9354-48CD82BDFDC9}"/>
    <dgm:cxn modelId="{38549DC9-EC73-4D2E-828B-94CD83663F41}" srcId="{C7720856-93F0-4CC7-B7FD-2466914A11D4}" destId="{DAFE638F-36D6-4911-9B36-0CC5BF3BD407}" srcOrd="2" destOrd="0" parTransId="{3A1006B0-FE9A-4A00-BAA1-C4B4B84B17E3}" sibTransId="{32B668B4-62EB-4519-847C-4AFE43EAF6C3}"/>
    <dgm:cxn modelId="{778D77D7-8B49-48E8-95FD-7618A1BD9E31}" type="presOf" srcId="{A9068424-6D02-4E7A-A8E7-749EBE597F65}" destId="{033FA52C-DEB1-4B40-9B87-32CC069AA00C}" srcOrd="0" destOrd="0" presId="urn:microsoft.com/office/officeart/2018/5/layout/IconCircleLabelList"/>
    <dgm:cxn modelId="{A462A4EF-C915-433B-AFC3-A60E7CE7AA49}" srcId="{C7720856-93F0-4CC7-B7FD-2466914A11D4}" destId="{49780C63-0556-4637-9F7F-C9682BE43348}" srcOrd="3" destOrd="0" parTransId="{6DC35A4F-E3CF-4739-A96C-051C53F8B147}" sibTransId="{BB625E03-5A01-4C6B-A0DF-315C6689AE0C}"/>
    <dgm:cxn modelId="{267E6CF4-8A22-4463-A209-73F660441EF1}" type="presOf" srcId="{BFF9359E-E9B1-4B73-BACC-2C7988765B16}" destId="{B788A5F7-84B0-4D4B-87A6-0ABBD6D8341D}" srcOrd="0" destOrd="0" presId="urn:microsoft.com/office/officeart/2018/5/layout/IconCircleLabelList"/>
    <dgm:cxn modelId="{2BF22AFA-95F5-49E2-9B6A-FEC4ADFDD4D5}" srcId="{C7720856-93F0-4CC7-B7FD-2466914A11D4}" destId="{A9068424-6D02-4E7A-A8E7-749EBE597F65}" srcOrd="5" destOrd="0" parTransId="{4A8C0AE4-4F44-42BA-8255-B4742AB63899}" sibTransId="{FEA0378E-1FF8-436E-A623-E64BC9980A3C}"/>
    <dgm:cxn modelId="{24436F7F-3C6F-43BD-91FC-F2894DF106C5}" type="presParOf" srcId="{C1B982B3-314E-4996-8930-866FC2AC62B4}" destId="{E99CFFD1-1614-45AC-A844-1F455B3AB24D}" srcOrd="0" destOrd="0" presId="urn:microsoft.com/office/officeart/2018/5/layout/IconCircleLabelList"/>
    <dgm:cxn modelId="{8F99D154-23D9-4F16-806E-D020AD02C493}" type="presParOf" srcId="{E99CFFD1-1614-45AC-A844-1F455B3AB24D}" destId="{D4EBEE41-A673-4DA2-B6C8-3A0FF0C68E56}" srcOrd="0" destOrd="0" presId="urn:microsoft.com/office/officeart/2018/5/layout/IconCircleLabelList"/>
    <dgm:cxn modelId="{2715AC63-D1EE-48BF-A437-A6FDB4E46638}" type="presParOf" srcId="{E99CFFD1-1614-45AC-A844-1F455B3AB24D}" destId="{1BB905C4-8B71-4CF8-A9CC-067DC7D6884D}" srcOrd="1" destOrd="0" presId="urn:microsoft.com/office/officeart/2018/5/layout/IconCircleLabelList"/>
    <dgm:cxn modelId="{5C235DFD-3933-4815-AE2B-E705A49ECDBB}" type="presParOf" srcId="{E99CFFD1-1614-45AC-A844-1F455B3AB24D}" destId="{5C77AD25-942D-459F-BF2C-9B5F0A2FB4A5}" srcOrd="2" destOrd="0" presId="urn:microsoft.com/office/officeart/2018/5/layout/IconCircleLabelList"/>
    <dgm:cxn modelId="{6132E93E-8646-4E7A-95EF-7EB472E391E2}" type="presParOf" srcId="{E99CFFD1-1614-45AC-A844-1F455B3AB24D}" destId="{6D7891D8-5D9A-4D09-BFF9-B1F88116B74A}" srcOrd="3" destOrd="0" presId="urn:microsoft.com/office/officeart/2018/5/layout/IconCircleLabelList"/>
    <dgm:cxn modelId="{9B9725BD-2D12-4F9C-9ACB-6CF4D40912D3}" type="presParOf" srcId="{C1B982B3-314E-4996-8930-866FC2AC62B4}" destId="{FAAFDD63-7542-4E36-B974-535AE89C1065}" srcOrd="1" destOrd="0" presId="urn:microsoft.com/office/officeart/2018/5/layout/IconCircleLabelList"/>
    <dgm:cxn modelId="{DEFFEFBE-6AFC-43F6-92B4-21B0566C7218}" type="presParOf" srcId="{C1B982B3-314E-4996-8930-866FC2AC62B4}" destId="{0C52D2C1-FEF2-48D4-8827-6AA198689B5C}" srcOrd="2" destOrd="0" presId="urn:microsoft.com/office/officeart/2018/5/layout/IconCircleLabelList"/>
    <dgm:cxn modelId="{F64140C3-339A-47FA-A392-48C51BB5E937}" type="presParOf" srcId="{0C52D2C1-FEF2-48D4-8827-6AA198689B5C}" destId="{1052DEC5-FE1D-4EF5-A9C2-36ED73CB24F5}" srcOrd="0" destOrd="0" presId="urn:microsoft.com/office/officeart/2018/5/layout/IconCircleLabelList"/>
    <dgm:cxn modelId="{B828C846-FD45-4510-BC26-44122358E591}" type="presParOf" srcId="{0C52D2C1-FEF2-48D4-8827-6AA198689B5C}" destId="{41F00BA0-3486-4E9C-A07D-04F8064EED46}" srcOrd="1" destOrd="0" presId="urn:microsoft.com/office/officeart/2018/5/layout/IconCircleLabelList"/>
    <dgm:cxn modelId="{B55B5D33-1853-4216-8EDD-9AC4D087F64B}" type="presParOf" srcId="{0C52D2C1-FEF2-48D4-8827-6AA198689B5C}" destId="{523C830A-A204-49D9-97A5-C2C4B3E46C28}" srcOrd="2" destOrd="0" presId="urn:microsoft.com/office/officeart/2018/5/layout/IconCircleLabelList"/>
    <dgm:cxn modelId="{E5D00047-CB65-4E00-A25F-4A6D0A70F975}" type="presParOf" srcId="{0C52D2C1-FEF2-48D4-8827-6AA198689B5C}" destId="{B788A5F7-84B0-4D4B-87A6-0ABBD6D8341D}" srcOrd="3" destOrd="0" presId="urn:microsoft.com/office/officeart/2018/5/layout/IconCircleLabelList"/>
    <dgm:cxn modelId="{2459B962-C6E5-4EE5-ABBF-18EB2F4E9FB5}" type="presParOf" srcId="{C1B982B3-314E-4996-8930-866FC2AC62B4}" destId="{69CDB2E5-DB8D-4415-8DBA-5681BD3477E6}" srcOrd="3" destOrd="0" presId="urn:microsoft.com/office/officeart/2018/5/layout/IconCircleLabelList"/>
    <dgm:cxn modelId="{9ADCF2C9-CF1C-47FF-9227-D77AD933D0D6}" type="presParOf" srcId="{C1B982B3-314E-4996-8930-866FC2AC62B4}" destId="{4EA28B02-ACBA-476E-9C88-2673BD77873B}" srcOrd="4" destOrd="0" presId="urn:microsoft.com/office/officeart/2018/5/layout/IconCircleLabelList"/>
    <dgm:cxn modelId="{1485DA83-D198-45FB-A2D3-74C900EE1025}" type="presParOf" srcId="{4EA28B02-ACBA-476E-9C88-2673BD77873B}" destId="{28EC5D1D-9EB3-4A3C-8E67-B858487FF21B}" srcOrd="0" destOrd="0" presId="urn:microsoft.com/office/officeart/2018/5/layout/IconCircleLabelList"/>
    <dgm:cxn modelId="{78127FA6-84F5-4FB0-8862-18F2E6CCCCDD}" type="presParOf" srcId="{4EA28B02-ACBA-476E-9C88-2673BD77873B}" destId="{AA66C2E7-E29D-457C-B9E4-CA4DD1245494}" srcOrd="1" destOrd="0" presId="urn:microsoft.com/office/officeart/2018/5/layout/IconCircleLabelList"/>
    <dgm:cxn modelId="{63B38C09-E23F-4213-B76E-0D4F2558675A}" type="presParOf" srcId="{4EA28B02-ACBA-476E-9C88-2673BD77873B}" destId="{03CE2D06-CA4E-49AA-ADE0-3D656E6A24A9}" srcOrd="2" destOrd="0" presId="urn:microsoft.com/office/officeart/2018/5/layout/IconCircleLabelList"/>
    <dgm:cxn modelId="{26748578-9984-4844-8003-06265FB09D57}" type="presParOf" srcId="{4EA28B02-ACBA-476E-9C88-2673BD77873B}" destId="{D1426A82-6B8B-4467-A93C-CD204284CD46}" srcOrd="3" destOrd="0" presId="urn:microsoft.com/office/officeart/2018/5/layout/IconCircleLabelList"/>
    <dgm:cxn modelId="{C16E82F8-0D02-4237-9A56-CFA3D708FAB1}" type="presParOf" srcId="{C1B982B3-314E-4996-8930-866FC2AC62B4}" destId="{FBCD2516-26B1-4145-827B-E0001C38F3FB}" srcOrd="5" destOrd="0" presId="urn:microsoft.com/office/officeart/2018/5/layout/IconCircleLabelList"/>
    <dgm:cxn modelId="{0D54E6B4-6ED8-4BE5-B6D9-A50733FE1491}" type="presParOf" srcId="{C1B982B3-314E-4996-8930-866FC2AC62B4}" destId="{035FB04E-2DEB-4BBF-8019-3FDD7246628A}" srcOrd="6" destOrd="0" presId="urn:microsoft.com/office/officeart/2018/5/layout/IconCircleLabelList"/>
    <dgm:cxn modelId="{C84ED135-DBD6-4BC7-A55E-FB3A560838B0}" type="presParOf" srcId="{035FB04E-2DEB-4BBF-8019-3FDD7246628A}" destId="{286CA91E-8AC1-4318-A052-609E881E9B29}" srcOrd="0" destOrd="0" presId="urn:microsoft.com/office/officeart/2018/5/layout/IconCircleLabelList"/>
    <dgm:cxn modelId="{E94C295F-6278-4F2C-B98A-271B0AD34691}" type="presParOf" srcId="{035FB04E-2DEB-4BBF-8019-3FDD7246628A}" destId="{D2A8B7E3-A702-4B87-928B-44CA0BE285CB}" srcOrd="1" destOrd="0" presId="urn:microsoft.com/office/officeart/2018/5/layout/IconCircleLabelList"/>
    <dgm:cxn modelId="{347ADCC9-F773-428E-9890-59987E2F1945}" type="presParOf" srcId="{035FB04E-2DEB-4BBF-8019-3FDD7246628A}" destId="{1481B63B-6461-41D5-A067-1B63781ABF3D}" srcOrd="2" destOrd="0" presId="urn:microsoft.com/office/officeart/2018/5/layout/IconCircleLabelList"/>
    <dgm:cxn modelId="{E51680A5-3425-4987-B82D-07DD2C91B8AD}" type="presParOf" srcId="{035FB04E-2DEB-4BBF-8019-3FDD7246628A}" destId="{5F40FCAD-FA57-4464-AC75-656A85B4D310}" srcOrd="3" destOrd="0" presId="urn:microsoft.com/office/officeart/2018/5/layout/IconCircleLabelList"/>
    <dgm:cxn modelId="{C9300E23-7E6C-4C57-9444-F2406059722E}" type="presParOf" srcId="{C1B982B3-314E-4996-8930-866FC2AC62B4}" destId="{1B6F1D1C-F1F9-4FD6-8557-0D8442A94BBF}" srcOrd="7" destOrd="0" presId="urn:microsoft.com/office/officeart/2018/5/layout/IconCircleLabelList"/>
    <dgm:cxn modelId="{64F6BFE4-4BD0-4F8D-BF95-5C96C4DA27AD}" type="presParOf" srcId="{C1B982B3-314E-4996-8930-866FC2AC62B4}" destId="{1F6C4630-CF34-49B0-AA87-2F4D68E4598F}" srcOrd="8" destOrd="0" presId="urn:microsoft.com/office/officeart/2018/5/layout/IconCircleLabelList"/>
    <dgm:cxn modelId="{A39D41EA-72B8-48B9-B810-677395D7372E}" type="presParOf" srcId="{1F6C4630-CF34-49B0-AA87-2F4D68E4598F}" destId="{D5CA0D43-8D5C-469A-B316-811D0E12C046}" srcOrd="0" destOrd="0" presId="urn:microsoft.com/office/officeart/2018/5/layout/IconCircleLabelList"/>
    <dgm:cxn modelId="{6717536F-0E65-408F-AB04-2557CA481E57}" type="presParOf" srcId="{1F6C4630-CF34-49B0-AA87-2F4D68E4598F}" destId="{2A494214-C1CF-4A47-B747-831B335F5A86}" srcOrd="1" destOrd="0" presId="urn:microsoft.com/office/officeart/2018/5/layout/IconCircleLabelList"/>
    <dgm:cxn modelId="{AF3CA240-034F-4B57-B774-E43E6592A551}" type="presParOf" srcId="{1F6C4630-CF34-49B0-AA87-2F4D68E4598F}" destId="{378CCCA3-5C37-47B5-B5FF-09DB4E539F69}" srcOrd="2" destOrd="0" presId="urn:microsoft.com/office/officeart/2018/5/layout/IconCircleLabelList"/>
    <dgm:cxn modelId="{07073378-F0C2-4E6F-B7C6-2EC14785852E}" type="presParOf" srcId="{1F6C4630-CF34-49B0-AA87-2F4D68E4598F}" destId="{E446C83E-5D5E-45D2-BCFF-6B58A70BEAC5}" srcOrd="3" destOrd="0" presId="urn:microsoft.com/office/officeart/2018/5/layout/IconCircleLabelList"/>
    <dgm:cxn modelId="{16D992F1-8EBA-46B8-822F-0E9DF75E3146}" type="presParOf" srcId="{C1B982B3-314E-4996-8930-866FC2AC62B4}" destId="{85081CAD-0252-4606-A159-EE204574386E}" srcOrd="9" destOrd="0" presId="urn:microsoft.com/office/officeart/2018/5/layout/IconCircleLabelList"/>
    <dgm:cxn modelId="{FFC3EB60-1E32-43D0-BC14-A53560F4681E}" type="presParOf" srcId="{C1B982B3-314E-4996-8930-866FC2AC62B4}" destId="{D3C8F2D1-E84B-40FE-8642-8A8D17C1C422}" srcOrd="10" destOrd="0" presId="urn:microsoft.com/office/officeart/2018/5/layout/IconCircleLabelList"/>
    <dgm:cxn modelId="{DC643839-CE7F-4B5C-8596-674AE11C68E4}" type="presParOf" srcId="{D3C8F2D1-E84B-40FE-8642-8A8D17C1C422}" destId="{A0621894-585B-490C-B27F-B69DB17E6260}" srcOrd="0" destOrd="0" presId="urn:microsoft.com/office/officeart/2018/5/layout/IconCircleLabelList"/>
    <dgm:cxn modelId="{6990BE60-D326-48EA-A2CE-47CF3BC1E1BC}" type="presParOf" srcId="{D3C8F2D1-E84B-40FE-8642-8A8D17C1C422}" destId="{E3DAFCEC-9B57-4CA0-A4DD-8C2E13EC5D04}" srcOrd="1" destOrd="0" presId="urn:microsoft.com/office/officeart/2018/5/layout/IconCircleLabelList"/>
    <dgm:cxn modelId="{8795BC87-CF16-4C65-BDE5-4297FCF8D7B5}" type="presParOf" srcId="{D3C8F2D1-E84B-40FE-8642-8A8D17C1C422}" destId="{C4A21A1D-B053-4392-AB29-1FE757A53B60}" srcOrd="2" destOrd="0" presId="urn:microsoft.com/office/officeart/2018/5/layout/IconCircleLabelList"/>
    <dgm:cxn modelId="{767A96EF-CC3D-4254-8FBD-6DFC7D6445CC}" type="presParOf" srcId="{D3C8F2D1-E84B-40FE-8642-8A8D17C1C422}" destId="{033FA52C-DEB1-4B40-9B87-32CC069AA00C}"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5B8D2-1E6D-4BCA-9E4B-8A99C8D7BC4A}" type="doc">
      <dgm:prSet loTypeId="urn:microsoft.com/office/officeart/2008/layout/VerticalAccentList" loCatId="list" qsTypeId="urn:microsoft.com/office/officeart/2005/8/quickstyle/simple5" qsCatId="simple" csTypeId="urn:microsoft.com/office/officeart/2005/8/colors/colorful1" csCatId="colorful" phldr="1"/>
      <dgm:spPr/>
      <dgm:t>
        <a:bodyPr/>
        <a:lstStyle/>
        <a:p>
          <a:endParaRPr lang="en-US"/>
        </a:p>
      </dgm:t>
    </dgm:pt>
    <dgm:pt modelId="{7DEF99AD-EC88-4718-B8D7-F22561235CEC}">
      <dgm:prSet phldrT="[Text]"/>
      <dgm:spPr/>
      <dgm:t>
        <a:bodyPr/>
        <a:lstStyle/>
        <a:p>
          <a:r>
            <a:rPr lang="en-US" b="1" dirty="0"/>
            <a:t>Millersville University- Go Ville!</a:t>
          </a:r>
        </a:p>
      </dgm:t>
    </dgm:pt>
    <dgm:pt modelId="{E16E29D3-9570-412D-93B6-B4CE77D1B6DD}" type="parTrans" cxnId="{46DBFC28-5C33-4B88-8831-68037F695A48}">
      <dgm:prSet/>
      <dgm:spPr/>
      <dgm:t>
        <a:bodyPr/>
        <a:lstStyle/>
        <a:p>
          <a:endParaRPr lang="en-US"/>
        </a:p>
      </dgm:t>
    </dgm:pt>
    <dgm:pt modelId="{456EA687-CA8C-4F68-B168-4C2E87ACC68B}" type="sibTrans" cxnId="{46DBFC28-5C33-4B88-8831-68037F695A48}">
      <dgm:prSet/>
      <dgm:spPr/>
      <dgm:t>
        <a:bodyPr/>
        <a:lstStyle/>
        <a:p>
          <a:endParaRPr lang="en-US"/>
        </a:p>
      </dgm:t>
    </dgm:pt>
    <dgm:pt modelId="{240AA45F-7625-47CB-82DB-58CF98B59095}">
      <dgm:prSet phldrT="[Text]"/>
      <dgm:spPr/>
      <dgm:t>
        <a:bodyPr/>
        <a:lstStyle/>
        <a:p>
          <a:r>
            <a:rPr lang="en-US" dirty="0"/>
            <a:t>Graduate</a:t>
          </a:r>
        </a:p>
      </dgm:t>
    </dgm:pt>
    <dgm:pt modelId="{648CE750-928A-4617-818A-2C5528133922}" type="parTrans" cxnId="{159602F2-C521-4E1D-AE9F-D54CDD414A04}">
      <dgm:prSet/>
      <dgm:spPr/>
      <dgm:t>
        <a:bodyPr/>
        <a:lstStyle/>
        <a:p>
          <a:endParaRPr lang="en-US"/>
        </a:p>
      </dgm:t>
    </dgm:pt>
    <dgm:pt modelId="{A5F62957-BF38-47A2-B1D2-0D9C89C422D5}" type="sibTrans" cxnId="{159602F2-C521-4E1D-AE9F-D54CDD414A04}">
      <dgm:prSet/>
      <dgm:spPr/>
      <dgm:t>
        <a:bodyPr/>
        <a:lstStyle/>
        <a:p>
          <a:endParaRPr lang="en-US"/>
        </a:p>
      </dgm:t>
    </dgm:pt>
    <dgm:pt modelId="{27B4E690-4D0F-4D7A-BF6F-F3DD955F4988}">
      <dgm:prSet phldrT="[Text]"/>
      <dgm:spPr/>
      <dgm:t>
        <a:bodyPr/>
        <a:lstStyle/>
        <a:p>
          <a:r>
            <a:rPr lang="en-US" b="1" dirty="0"/>
            <a:t>Penn State University- We Are!</a:t>
          </a:r>
        </a:p>
      </dgm:t>
    </dgm:pt>
    <dgm:pt modelId="{90D197D3-3303-4C80-A092-3B7BDF04FBF7}" type="parTrans" cxnId="{62126DBA-440F-4890-99E9-D0197B1F8AC3}">
      <dgm:prSet/>
      <dgm:spPr/>
      <dgm:t>
        <a:bodyPr/>
        <a:lstStyle/>
        <a:p>
          <a:endParaRPr lang="en-US"/>
        </a:p>
      </dgm:t>
    </dgm:pt>
    <dgm:pt modelId="{9A9FC636-BF64-4AA3-9111-3312D89D6371}" type="sibTrans" cxnId="{62126DBA-440F-4890-99E9-D0197B1F8AC3}">
      <dgm:prSet/>
      <dgm:spPr/>
      <dgm:t>
        <a:bodyPr/>
        <a:lstStyle/>
        <a:p>
          <a:endParaRPr lang="en-US"/>
        </a:p>
      </dgm:t>
    </dgm:pt>
    <dgm:pt modelId="{E1AD1DBC-9B34-4672-B365-6C5C7E96A5E5}">
      <dgm:prSet phldrT="[Text]"/>
      <dgm:spPr/>
      <dgm:t>
        <a:bodyPr/>
        <a:lstStyle/>
        <a:p>
          <a:r>
            <a:rPr lang="en-US" dirty="0"/>
            <a:t>Post-Graduate</a:t>
          </a:r>
        </a:p>
      </dgm:t>
    </dgm:pt>
    <dgm:pt modelId="{8C5C062E-BB4A-4159-9D81-9F19138DAF56}" type="parTrans" cxnId="{4E210A80-A0A8-4FC3-BB39-ADD0CB874D63}">
      <dgm:prSet/>
      <dgm:spPr/>
      <dgm:t>
        <a:bodyPr/>
        <a:lstStyle/>
        <a:p>
          <a:endParaRPr lang="en-US"/>
        </a:p>
      </dgm:t>
    </dgm:pt>
    <dgm:pt modelId="{1A79B38F-A3E5-4698-99B4-A0F5A3E8CD65}" type="sibTrans" cxnId="{4E210A80-A0A8-4FC3-BB39-ADD0CB874D63}">
      <dgm:prSet/>
      <dgm:spPr/>
      <dgm:t>
        <a:bodyPr/>
        <a:lstStyle/>
        <a:p>
          <a:endParaRPr lang="en-US"/>
        </a:p>
      </dgm:t>
    </dgm:pt>
    <dgm:pt modelId="{1D280956-61F1-44EA-89DD-47917582B346}">
      <dgm:prSet phldrT="[Text]"/>
      <dgm:spPr/>
      <dgm:t>
        <a:bodyPr/>
        <a:lstStyle/>
        <a:p>
          <a:r>
            <a:rPr lang="en-US" b="1" dirty="0"/>
            <a:t>Penn State </a:t>
          </a:r>
        </a:p>
        <a:p>
          <a:r>
            <a:rPr lang="en-US" b="1" dirty="0"/>
            <a:t>Board Certified Behavior Analyst</a:t>
          </a:r>
        </a:p>
      </dgm:t>
    </dgm:pt>
    <dgm:pt modelId="{F5F29254-C816-4B3B-A23C-846A234C8557}" type="parTrans" cxnId="{8DAC0267-44CD-4D02-88C9-B2F8A13C158E}">
      <dgm:prSet/>
      <dgm:spPr/>
      <dgm:t>
        <a:bodyPr/>
        <a:lstStyle/>
        <a:p>
          <a:endParaRPr lang="en-US"/>
        </a:p>
      </dgm:t>
    </dgm:pt>
    <dgm:pt modelId="{EC76378A-9F1D-482E-AF47-2DD7D70945B6}" type="sibTrans" cxnId="{8DAC0267-44CD-4D02-88C9-B2F8A13C158E}">
      <dgm:prSet/>
      <dgm:spPr/>
      <dgm:t>
        <a:bodyPr/>
        <a:lstStyle/>
        <a:p>
          <a:endParaRPr lang="en-US"/>
        </a:p>
      </dgm:t>
    </dgm:pt>
    <dgm:pt modelId="{3B990DCB-AF23-4094-864B-C8B99FA30370}">
      <dgm:prSet phldrT="[Text]"/>
      <dgm:spPr/>
      <dgm:t>
        <a:bodyPr/>
        <a:lstStyle/>
        <a:p>
          <a:r>
            <a:rPr lang="en-US" dirty="0"/>
            <a:t>Undergraduate</a:t>
          </a:r>
        </a:p>
      </dgm:t>
    </dgm:pt>
    <dgm:pt modelId="{8F93B7AA-ADE0-44B8-AFDE-9A1375C16706}" type="sibTrans" cxnId="{289A7ABA-98F5-4FB1-939B-2977E2B9EB8F}">
      <dgm:prSet/>
      <dgm:spPr/>
      <dgm:t>
        <a:bodyPr/>
        <a:lstStyle/>
        <a:p>
          <a:endParaRPr lang="en-US"/>
        </a:p>
      </dgm:t>
    </dgm:pt>
    <dgm:pt modelId="{9045AE91-C8DE-42D1-9697-92115E53B6EE}" type="parTrans" cxnId="{289A7ABA-98F5-4FB1-939B-2977E2B9EB8F}">
      <dgm:prSet/>
      <dgm:spPr/>
      <dgm:t>
        <a:bodyPr/>
        <a:lstStyle/>
        <a:p>
          <a:endParaRPr lang="en-US"/>
        </a:p>
      </dgm:t>
    </dgm:pt>
    <dgm:pt modelId="{AD265B07-23FB-4DFC-8F3D-B0DCAD6DF87E}" type="pres">
      <dgm:prSet presAssocID="{D3C5B8D2-1E6D-4BCA-9E4B-8A99C8D7BC4A}" presName="Name0" presStyleCnt="0">
        <dgm:presLayoutVars>
          <dgm:chMax/>
          <dgm:chPref/>
          <dgm:dir/>
        </dgm:presLayoutVars>
      </dgm:prSet>
      <dgm:spPr/>
    </dgm:pt>
    <dgm:pt modelId="{0E7F93D0-E3D1-48EE-9797-63EC830CCA06}" type="pres">
      <dgm:prSet presAssocID="{3B990DCB-AF23-4094-864B-C8B99FA30370}" presName="parenttextcomposite" presStyleCnt="0"/>
      <dgm:spPr/>
    </dgm:pt>
    <dgm:pt modelId="{1828D533-56A7-44F9-AB5F-B12D35D0CCA4}" type="pres">
      <dgm:prSet presAssocID="{3B990DCB-AF23-4094-864B-C8B99FA30370}" presName="parenttext" presStyleLbl="revTx" presStyleIdx="0" presStyleCnt="3">
        <dgm:presLayoutVars>
          <dgm:chMax/>
          <dgm:chPref val="2"/>
          <dgm:bulletEnabled val="1"/>
        </dgm:presLayoutVars>
      </dgm:prSet>
      <dgm:spPr/>
    </dgm:pt>
    <dgm:pt modelId="{2A167B03-FCF6-480B-BD04-B18E95132E7F}" type="pres">
      <dgm:prSet presAssocID="{3B990DCB-AF23-4094-864B-C8B99FA30370}" presName="composite" presStyleCnt="0"/>
      <dgm:spPr/>
    </dgm:pt>
    <dgm:pt modelId="{B5E09CC3-072D-40C5-93CB-3CB61546DAC3}" type="pres">
      <dgm:prSet presAssocID="{3B990DCB-AF23-4094-864B-C8B99FA30370}" presName="chevron1" presStyleLbl="alignNode1" presStyleIdx="0" presStyleCnt="21"/>
      <dgm:spPr/>
    </dgm:pt>
    <dgm:pt modelId="{7E5B5F30-562C-45F5-947C-105C96262837}" type="pres">
      <dgm:prSet presAssocID="{3B990DCB-AF23-4094-864B-C8B99FA30370}" presName="chevron2" presStyleLbl="alignNode1" presStyleIdx="1" presStyleCnt="21"/>
      <dgm:spPr/>
    </dgm:pt>
    <dgm:pt modelId="{BA96BDD2-A6C8-4432-8E71-D4E67320B8FF}" type="pres">
      <dgm:prSet presAssocID="{3B990DCB-AF23-4094-864B-C8B99FA30370}" presName="chevron3" presStyleLbl="alignNode1" presStyleIdx="2" presStyleCnt="21"/>
      <dgm:spPr/>
    </dgm:pt>
    <dgm:pt modelId="{2AAF1885-F2C6-4C50-A304-71F970C85713}" type="pres">
      <dgm:prSet presAssocID="{3B990DCB-AF23-4094-864B-C8B99FA30370}" presName="chevron4" presStyleLbl="alignNode1" presStyleIdx="3" presStyleCnt="21"/>
      <dgm:spPr/>
    </dgm:pt>
    <dgm:pt modelId="{1C9109EC-43D0-4356-8840-1C174E169D4F}" type="pres">
      <dgm:prSet presAssocID="{3B990DCB-AF23-4094-864B-C8B99FA30370}" presName="chevron5" presStyleLbl="alignNode1" presStyleIdx="4" presStyleCnt="21"/>
      <dgm:spPr/>
    </dgm:pt>
    <dgm:pt modelId="{F580C234-F277-4109-8F54-CBF87BE4B61B}" type="pres">
      <dgm:prSet presAssocID="{3B990DCB-AF23-4094-864B-C8B99FA30370}" presName="chevron6" presStyleLbl="alignNode1" presStyleIdx="5" presStyleCnt="21"/>
      <dgm:spPr/>
    </dgm:pt>
    <dgm:pt modelId="{C2DC7889-4537-4EA1-8B7E-3B1E25B6DE4C}" type="pres">
      <dgm:prSet presAssocID="{3B990DCB-AF23-4094-864B-C8B99FA30370}" presName="chevron7" presStyleLbl="alignNode1" presStyleIdx="6" presStyleCnt="21"/>
      <dgm:spPr/>
    </dgm:pt>
    <dgm:pt modelId="{B46F8A2D-B8E9-481F-97F6-8D8A2A54017A}" type="pres">
      <dgm:prSet presAssocID="{3B990DCB-AF23-4094-864B-C8B99FA30370}" presName="childtext" presStyleLbl="solidFgAcc1" presStyleIdx="0" presStyleCnt="3">
        <dgm:presLayoutVars>
          <dgm:chMax/>
          <dgm:chPref val="0"/>
          <dgm:bulletEnabled val="1"/>
        </dgm:presLayoutVars>
      </dgm:prSet>
      <dgm:spPr/>
    </dgm:pt>
    <dgm:pt modelId="{261D04E4-2B56-456D-ABEC-1649C35A46F4}" type="pres">
      <dgm:prSet presAssocID="{8F93B7AA-ADE0-44B8-AFDE-9A1375C16706}" presName="sibTrans" presStyleCnt="0"/>
      <dgm:spPr/>
    </dgm:pt>
    <dgm:pt modelId="{3CFDAEF9-1DF0-4C50-912D-A5CCDA52F9EA}" type="pres">
      <dgm:prSet presAssocID="{240AA45F-7625-47CB-82DB-58CF98B59095}" presName="parenttextcomposite" presStyleCnt="0"/>
      <dgm:spPr/>
    </dgm:pt>
    <dgm:pt modelId="{A4E32358-9FAF-4554-AC0F-5ED0792D2EF5}" type="pres">
      <dgm:prSet presAssocID="{240AA45F-7625-47CB-82DB-58CF98B59095}" presName="parenttext" presStyleLbl="revTx" presStyleIdx="1" presStyleCnt="3">
        <dgm:presLayoutVars>
          <dgm:chMax/>
          <dgm:chPref val="2"/>
          <dgm:bulletEnabled val="1"/>
        </dgm:presLayoutVars>
      </dgm:prSet>
      <dgm:spPr/>
    </dgm:pt>
    <dgm:pt modelId="{D2BF8E40-6E6F-4455-8548-D54325D6BFF6}" type="pres">
      <dgm:prSet presAssocID="{240AA45F-7625-47CB-82DB-58CF98B59095}" presName="composite" presStyleCnt="0"/>
      <dgm:spPr/>
    </dgm:pt>
    <dgm:pt modelId="{694975F8-4C8F-474E-82FD-B2D3B38E3CE9}" type="pres">
      <dgm:prSet presAssocID="{240AA45F-7625-47CB-82DB-58CF98B59095}" presName="chevron1" presStyleLbl="alignNode1" presStyleIdx="7" presStyleCnt="21"/>
      <dgm:spPr/>
    </dgm:pt>
    <dgm:pt modelId="{3461506E-F2BB-405D-A55B-BEB6F1374518}" type="pres">
      <dgm:prSet presAssocID="{240AA45F-7625-47CB-82DB-58CF98B59095}" presName="chevron2" presStyleLbl="alignNode1" presStyleIdx="8" presStyleCnt="21"/>
      <dgm:spPr/>
    </dgm:pt>
    <dgm:pt modelId="{B43EA23D-813A-4C2D-A537-8243C507CEB5}" type="pres">
      <dgm:prSet presAssocID="{240AA45F-7625-47CB-82DB-58CF98B59095}" presName="chevron3" presStyleLbl="alignNode1" presStyleIdx="9" presStyleCnt="21"/>
      <dgm:spPr/>
    </dgm:pt>
    <dgm:pt modelId="{9B2EDFA1-E5EE-473E-86DC-A299D77CF06C}" type="pres">
      <dgm:prSet presAssocID="{240AA45F-7625-47CB-82DB-58CF98B59095}" presName="chevron4" presStyleLbl="alignNode1" presStyleIdx="10" presStyleCnt="21"/>
      <dgm:spPr/>
    </dgm:pt>
    <dgm:pt modelId="{99CDA10C-4B9C-4F99-9CE8-2F50B1F51829}" type="pres">
      <dgm:prSet presAssocID="{240AA45F-7625-47CB-82DB-58CF98B59095}" presName="chevron5" presStyleLbl="alignNode1" presStyleIdx="11" presStyleCnt="21"/>
      <dgm:spPr/>
    </dgm:pt>
    <dgm:pt modelId="{A7A25454-564F-41D3-9BE8-A358F92A3958}" type="pres">
      <dgm:prSet presAssocID="{240AA45F-7625-47CB-82DB-58CF98B59095}" presName="chevron6" presStyleLbl="alignNode1" presStyleIdx="12" presStyleCnt="21"/>
      <dgm:spPr/>
    </dgm:pt>
    <dgm:pt modelId="{8F9A76A5-9999-4ECA-A9FA-4698A1E4CE80}" type="pres">
      <dgm:prSet presAssocID="{240AA45F-7625-47CB-82DB-58CF98B59095}" presName="chevron7" presStyleLbl="alignNode1" presStyleIdx="13" presStyleCnt="21"/>
      <dgm:spPr/>
    </dgm:pt>
    <dgm:pt modelId="{E32532E9-08CE-4B0A-BCE0-D0BA22A7E592}" type="pres">
      <dgm:prSet presAssocID="{240AA45F-7625-47CB-82DB-58CF98B59095}" presName="childtext" presStyleLbl="solidFgAcc1" presStyleIdx="1" presStyleCnt="3">
        <dgm:presLayoutVars>
          <dgm:chMax/>
          <dgm:chPref val="0"/>
          <dgm:bulletEnabled val="1"/>
        </dgm:presLayoutVars>
      </dgm:prSet>
      <dgm:spPr/>
    </dgm:pt>
    <dgm:pt modelId="{F8CD1F9F-F85D-4751-9FA4-FFFFD796FEA9}" type="pres">
      <dgm:prSet presAssocID="{A5F62957-BF38-47A2-B1D2-0D9C89C422D5}" presName="sibTrans" presStyleCnt="0"/>
      <dgm:spPr/>
    </dgm:pt>
    <dgm:pt modelId="{A47DC8D3-5244-4038-8723-9AED2D034015}" type="pres">
      <dgm:prSet presAssocID="{E1AD1DBC-9B34-4672-B365-6C5C7E96A5E5}" presName="parenttextcomposite" presStyleCnt="0"/>
      <dgm:spPr/>
    </dgm:pt>
    <dgm:pt modelId="{6942386B-9CB3-42BD-8359-D4983AE6BE94}" type="pres">
      <dgm:prSet presAssocID="{E1AD1DBC-9B34-4672-B365-6C5C7E96A5E5}" presName="parenttext" presStyleLbl="revTx" presStyleIdx="2" presStyleCnt="3">
        <dgm:presLayoutVars>
          <dgm:chMax/>
          <dgm:chPref val="2"/>
          <dgm:bulletEnabled val="1"/>
        </dgm:presLayoutVars>
      </dgm:prSet>
      <dgm:spPr/>
    </dgm:pt>
    <dgm:pt modelId="{7319F82F-7F09-4C2D-BBBD-4C83C12D619F}" type="pres">
      <dgm:prSet presAssocID="{E1AD1DBC-9B34-4672-B365-6C5C7E96A5E5}" presName="composite" presStyleCnt="0"/>
      <dgm:spPr/>
    </dgm:pt>
    <dgm:pt modelId="{F0B1E947-A6D5-46E6-8DF3-38B6CD902A99}" type="pres">
      <dgm:prSet presAssocID="{E1AD1DBC-9B34-4672-B365-6C5C7E96A5E5}" presName="chevron1" presStyleLbl="alignNode1" presStyleIdx="14" presStyleCnt="21"/>
      <dgm:spPr/>
    </dgm:pt>
    <dgm:pt modelId="{797D383C-06AE-488E-BDDF-404AF7FBEC48}" type="pres">
      <dgm:prSet presAssocID="{E1AD1DBC-9B34-4672-B365-6C5C7E96A5E5}" presName="chevron2" presStyleLbl="alignNode1" presStyleIdx="15" presStyleCnt="21"/>
      <dgm:spPr/>
    </dgm:pt>
    <dgm:pt modelId="{D991157B-C2C1-4888-B216-C7ADFB07A709}" type="pres">
      <dgm:prSet presAssocID="{E1AD1DBC-9B34-4672-B365-6C5C7E96A5E5}" presName="chevron3" presStyleLbl="alignNode1" presStyleIdx="16" presStyleCnt="21"/>
      <dgm:spPr/>
    </dgm:pt>
    <dgm:pt modelId="{E3334218-EB00-497D-B4E5-25842E5B4CD8}" type="pres">
      <dgm:prSet presAssocID="{E1AD1DBC-9B34-4672-B365-6C5C7E96A5E5}" presName="chevron4" presStyleLbl="alignNode1" presStyleIdx="17" presStyleCnt="21"/>
      <dgm:spPr/>
    </dgm:pt>
    <dgm:pt modelId="{20F9E2D2-B621-4521-9646-440AB7497F1F}" type="pres">
      <dgm:prSet presAssocID="{E1AD1DBC-9B34-4672-B365-6C5C7E96A5E5}" presName="chevron5" presStyleLbl="alignNode1" presStyleIdx="18" presStyleCnt="21"/>
      <dgm:spPr/>
    </dgm:pt>
    <dgm:pt modelId="{C8022930-DC19-4D8D-99CA-22B6F67B4F8C}" type="pres">
      <dgm:prSet presAssocID="{E1AD1DBC-9B34-4672-B365-6C5C7E96A5E5}" presName="chevron6" presStyleLbl="alignNode1" presStyleIdx="19" presStyleCnt="21"/>
      <dgm:spPr/>
    </dgm:pt>
    <dgm:pt modelId="{09D53426-11B8-4B93-9FA7-2E1EF814C7CC}" type="pres">
      <dgm:prSet presAssocID="{E1AD1DBC-9B34-4672-B365-6C5C7E96A5E5}" presName="chevron7" presStyleLbl="alignNode1" presStyleIdx="20" presStyleCnt="21"/>
      <dgm:spPr/>
    </dgm:pt>
    <dgm:pt modelId="{7D1CCBD6-3740-4106-ACAE-D6E331C7E2C9}" type="pres">
      <dgm:prSet presAssocID="{E1AD1DBC-9B34-4672-B365-6C5C7E96A5E5}" presName="childtext" presStyleLbl="solidFgAcc1" presStyleIdx="2" presStyleCnt="3">
        <dgm:presLayoutVars>
          <dgm:chMax/>
          <dgm:chPref val="0"/>
          <dgm:bulletEnabled val="1"/>
        </dgm:presLayoutVars>
      </dgm:prSet>
      <dgm:spPr/>
    </dgm:pt>
  </dgm:ptLst>
  <dgm:cxnLst>
    <dgm:cxn modelId="{D4C18627-C853-42E4-BB13-64F93E9AFD1B}" type="presOf" srcId="{E1AD1DBC-9B34-4672-B365-6C5C7E96A5E5}" destId="{6942386B-9CB3-42BD-8359-D4983AE6BE94}" srcOrd="0" destOrd="0" presId="urn:microsoft.com/office/officeart/2008/layout/VerticalAccentList"/>
    <dgm:cxn modelId="{46DBFC28-5C33-4B88-8831-68037F695A48}" srcId="{3B990DCB-AF23-4094-864B-C8B99FA30370}" destId="{7DEF99AD-EC88-4718-B8D7-F22561235CEC}" srcOrd="0" destOrd="0" parTransId="{E16E29D3-9570-412D-93B6-B4CE77D1B6DD}" sibTransId="{456EA687-CA8C-4F68-B168-4C2E87ACC68B}"/>
    <dgm:cxn modelId="{8DAC0267-44CD-4D02-88C9-B2F8A13C158E}" srcId="{E1AD1DBC-9B34-4672-B365-6C5C7E96A5E5}" destId="{1D280956-61F1-44EA-89DD-47917582B346}" srcOrd="0" destOrd="0" parTransId="{F5F29254-C816-4B3B-A23C-846A234C8557}" sibTransId="{EC76378A-9F1D-482E-AF47-2DD7D70945B6}"/>
    <dgm:cxn modelId="{CB3A7C69-958C-4843-B7ED-83515A10A28C}" type="presOf" srcId="{27B4E690-4D0F-4D7A-BF6F-F3DD955F4988}" destId="{E32532E9-08CE-4B0A-BCE0-D0BA22A7E592}" srcOrd="0" destOrd="0" presId="urn:microsoft.com/office/officeart/2008/layout/VerticalAccentList"/>
    <dgm:cxn modelId="{CF311F6B-D75F-4E52-B24C-88CD9CE8788A}" type="presOf" srcId="{7DEF99AD-EC88-4718-B8D7-F22561235CEC}" destId="{B46F8A2D-B8E9-481F-97F6-8D8A2A54017A}" srcOrd="0" destOrd="0" presId="urn:microsoft.com/office/officeart/2008/layout/VerticalAccentList"/>
    <dgm:cxn modelId="{465DA86F-848F-4676-83D7-EF70E10772A2}" type="presOf" srcId="{240AA45F-7625-47CB-82DB-58CF98B59095}" destId="{A4E32358-9FAF-4554-AC0F-5ED0792D2EF5}" srcOrd="0" destOrd="0" presId="urn:microsoft.com/office/officeart/2008/layout/VerticalAccentList"/>
    <dgm:cxn modelId="{4E210A80-A0A8-4FC3-BB39-ADD0CB874D63}" srcId="{D3C5B8D2-1E6D-4BCA-9E4B-8A99C8D7BC4A}" destId="{E1AD1DBC-9B34-4672-B365-6C5C7E96A5E5}" srcOrd="2" destOrd="0" parTransId="{8C5C062E-BB4A-4159-9D81-9F19138DAF56}" sibTransId="{1A79B38F-A3E5-4698-99B4-A0F5A3E8CD65}"/>
    <dgm:cxn modelId="{19E96E93-9340-4B6D-9D0A-4E9BB27463D5}" type="presOf" srcId="{3B990DCB-AF23-4094-864B-C8B99FA30370}" destId="{1828D533-56A7-44F9-AB5F-B12D35D0CCA4}" srcOrd="0" destOrd="0" presId="urn:microsoft.com/office/officeart/2008/layout/VerticalAccentList"/>
    <dgm:cxn modelId="{CD70DE96-621F-451D-BE37-1E475264DF76}" type="presOf" srcId="{D3C5B8D2-1E6D-4BCA-9E4B-8A99C8D7BC4A}" destId="{AD265B07-23FB-4DFC-8F3D-B0DCAD6DF87E}" srcOrd="0" destOrd="0" presId="urn:microsoft.com/office/officeart/2008/layout/VerticalAccentList"/>
    <dgm:cxn modelId="{62126DBA-440F-4890-99E9-D0197B1F8AC3}" srcId="{240AA45F-7625-47CB-82DB-58CF98B59095}" destId="{27B4E690-4D0F-4D7A-BF6F-F3DD955F4988}" srcOrd="0" destOrd="0" parTransId="{90D197D3-3303-4C80-A092-3B7BDF04FBF7}" sibTransId="{9A9FC636-BF64-4AA3-9111-3312D89D6371}"/>
    <dgm:cxn modelId="{289A7ABA-98F5-4FB1-939B-2977E2B9EB8F}" srcId="{D3C5B8D2-1E6D-4BCA-9E4B-8A99C8D7BC4A}" destId="{3B990DCB-AF23-4094-864B-C8B99FA30370}" srcOrd="0" destOrd="0" parTransId="{9045AE91-C8DE-42D1-9697-92115E53B6EE}" sibTransId="{8F93B7AA-ADE0-44B8-AFDE-9A1375C16706}"/>
    <dgm:cxn modelId="{0483E1C3-6C70-412E-AAC3-B46CFF6C18D1}" type="presOf" srcId="{1D280956-61F1-44EA-89DD-47917582B346}" destId="{7D1CCBD6-3740-4106-ACAE-D6E331C7E2C9}" srcOrd="0" destOrd="0" presId="urn:microsoft.com/office/officeart/2008/layout/VerticalAccentList"/>
    <dgm:cxn modelId="{159602F2-C521-4E1D-AE9F-D54CDD414A04}" srcId="{D3C5B8D2-1E6D-4BCA-9E4B-8A99C8D7BC4A}" destId="{240AA45F-7625-47CB-82DB-58CF98B59095}" srcOrd="1" destOrd="0" parTransId="{648CE750-928A-4617-818A-2C5528133922}" sibTransId="{A5F62957-BF38-47A2-B1D2-0D9C89C422D5}"/>
    <dgm:cxn modelId="{CEA96C6C-921E-4869-AF30-AC40641973C5}" type="presParOf" srcId="{AD265B07-23FB-4DFC-8F3D-B0DCAD6DF87E}" destId="{0E7F93D0-E3D1-48EE-9797-63EC830CCA06}" srcOrd="0" destOrd="0" presId="urn:microsoft.com/office/officeart/2008/layout/VerticalAccentList"/>
    <dgm:cxn modelId="{7AE7B410-5C42-4345-844B-3DB5BFA6EC00}" type="presParOf" srcId="{0E7F93D0-E3D1-48EE-9797-63EC830CCA06}" destId="{1828D533-56A7-44F9-AB5F-B12D35D0CCA4}" srcOrd="0" destOrd="0" presId="urn:microsoft.com/office/officeart/2008/layout/VerticalAccentList"/>
    <dgm:cxn modelId="{442B12D3-4930-4566-B61B-CD0BC84B0DEC}" type="presParOf" srcId="{AD265B07-23FB-4DFC-8F3D-B0DCAD6DF87E}" destId="{2A167B03-FCF6-480B-BD04-B18E95132E7F}" srcOrd="1" destOrd="0" presId="urn:microsoft.com/office/officeart/2008/layout/VerticalAccentList"/>
    <dgm:cxn modelId="{1421EF44-19EF-4353-9F90-16364BEED672}" type="presParOf" srcId="{2A167B03-FCF6-480B-BD04-B18E95132E7F}" destId="{B5E09CC3-072D-40C5-93CB-3CB61546DAC3}" srcOrd="0" destOrd="0" presId="urn:microsoft.com/office/officeart/2008/layout/VerticalAccentList"/>
    <dgm:cxn modelId="{BBA2AB61-C560-41CC-BA81-22F458E4B866}" type="presParOf" srcId="{2A167B03-FCF6-480B-BD04-B18E95132E7F}" destId="{7E5B5F30-562C-45F5-947C-105C96262837}" srcOrd="1" destOrd="0" presId="urn:microsoft.com/office/officeart/2008/layout/VerticalAccentList"/>
    <dgm:cxn modelId="{9EA84444-16FB-438D-A9EF-469EA6C26985}" type="presParOf" srcId="{2A167B03-FCF6-480B-BD04-B18E95132E7F}" destId="{BA96BDD2-A6C8-4432-8E71-D4E67320B8FF}" srcOrd="2" destOrd="0" presId="urn:microsoft.com/office/officeart/2008/layout/VerticalAccentList"/>
    <dgm:cxn modelId="{617F2C99-D54A-4E7A-A808-EDD59DF3FEFE}" type="presParOf" srcId="{2A167B03-FCF6-480B-BD04-B18E95132E7F}" destId="{2AAF1885-F2C6-4C50-A304-71F970C85713}" srcOrd="3" destOrd="0" presId="urn:microsoft.com/office/officeart/2008/layout/VerticalAccentList"/>
    <dgm:cxn modelId="{2B80935A-E43D-4116-87CE-50BE651BEF35}" type="presParOf" srcId="{2A167B03-FCF6-480B-BD04-B18E95132E7F}" destId="{1C9109EC-43D0-4356-8840-1C174E169D4F}" srcOrd="4" destOrd="0" presId="urn:microsoft.com/office/officeart/2008/layout/VerticalAccentList"/>
    <dgm:cxn modelId="{2E077FC3-3EF6-48E3-80AF-AE8ED36C8E72}" type="presParOf" srcId="{2A167B03-FCF6-480B-BD04-B18E95132E7F}" destId="{F580C234-F277-4109-8F54-CBF87BE4B61B}" srcOrd="5" destOrd="0" presId="urn:microsoft.com/office/officeart/2008/layout/VerticalAccentList"/>
    <dgm:cxn modelId="{255FEECD-7F3D-402F-93FC-1969E508A25B}" type="presParOf" srcId="{2A167B03-FCF6-480B-BD04-B18E95132E7F}" destId="{C2DC7889-4537-4EA1-8B7E-3B1E25B6DE4C}" srcOrd="6" destOrd="0" presId="urn:microsoft.com/office/officeart/2008/layout/VerticalAccentList"/>
    <dgm:cxn modelId="{12B83891-D4F8-4F22-B0BA-D67EF62D5F7A}" type="presParOf" srcId="{2A167B03-FCF6-480B-BD04-B18E95132E7F}" destId="{B46F8A2D-B8E9-481F-97F6-8D8A2A54017A}" srcOrd="7" destOrd="0" presId="urn:microsoft.com/office/officeart/2008/layout/VerticalAccentList"/>
    <dgm:cxn modelId="{4251ACE2-63BB-438D-82F7-5DD3B711FD88}" type="presParOf" srcId="{AD265B07-23FB-4DFC-8F3D-B0DCAD6DF87E}" destId="{261D04E4-2B56-456D-ABEC-1649C35A46F4}" srcOrd="2" destOrd="0" presId="urn:microsoft.com/office/officeart/2008/layout/VerticalAccentList"/>
    <dgm:cxn modelId="{295EBDB8-43DF-4576-A1B1-40ECB0B05A91}" type="presParOf" srcId="{AD265B07-23FB-4DFC-8F3D-B0DCAD6DF87E}" destId="{3CFDAEF9-1DF0-4C50-912D-A5CCDA52F9EA}" srcOrd="3" destOrd="0" presId="urn:microsoft.com/office/officeart/2008/layout/VerticalAccentList"/>
    <dgm:cxn modelId="{FA31AC89-74E7-48DE-944B-49C9DC0FD86A}" type="presParOf" srcId="{3CFDAEF9-1DF0-4C50-912D-A5CCDA52F9EA}" destId="{A4E32358-9FAF-4554-AC0F-5ED0792D2EF5}" srcOrd="0" destOrd="0" presId="urn:microsoft.com/office/officeart/2008/layout/VerticalAccentList"/>
    <dgm:cxn modelId="{921E02E9-07D4-4145-AA5E-A339EFA96F21}" type="presParOf" srcId="{AD265B07-23FB-4DFC-8F3D-B0DCAD6DF87E}" destId="{D2BF8E40-6E6F-4455-8548-D54325D6BFF6}" srcOrd="4" destOrd="0" presId="urn:microsoft.com/office/officeart/2008/layout/VerticalAccentList"/>
    <dgm:cxn modelId="{42E3A37F-FD57-4B4E-A061-B8F6ED5F569D}" type="presParOf" srcId="{D2BF8E40-6E6F-4455-8548-D54325D6BFF6}" destId="{694975F8-4C8F-474E-82FD-B2D3B38E3CE9}" srcOrd="0" destOrd="0" presId="urn:microsoft.com/office/officeart/2008/layout/VerticalAccentList"/>
    <dgm:cxn modelId="{45F9CEA7-377A-45FA-82A5-977E72E3621B}" type="presParOf" srcId="{D2BF8E40-6E6F-4455-8548-D54325D6BFF6}" destId="{3461506E-F2BB-405D-A55B-BEB6F1374518}" srcOrd="1" destOrd="0" presId="urn:microsoft.com/office/officeart/2008/layout/VerticalAccentList"/>
    <dgm:cxn modelId="{69AF3F4C-CE7A-4F22-A90A-91A961648B6A}" type="presParOf" srcId="{D2BF8E40-6E6F-4455-8548-D54325D6BFF6}" destId="{B43EA23D-813A-4C2D-A537-8243C507CEB5}" srcOrd="2" destOrd="0" presId="urn:microsoft.com/office/officeart/2008/layout/VerticalAccentList"/>
    <dgm:cxn modelId="{6E537D67-0C02-4E08-827A-AC136F2706A3}" type="presParOf" srcId="{D2BF8E40-6E6F-4455-8548-D54325D6BFF6}" destId="{9B2EDFA1-E5EE-473E-86DC-A299D77CF06C}" srcOrd="3" destOrd="0" presId="urn:microsoft.com/office/officeart/2008/layout/VerticalAccentList"/>
    <dgm:cxn modelId="{14DB3B8B-A9C8-46E5-9BB6-2B37145B8606}" type="presParOf" srcId="{D2BF8E40-6E6F-4455-8548-D54325D6BFF6}" destId="{99CDA10C-4B9C-4F99-9CE8-2F50B1F51829}" srcOrd="4" destOrd="0" presId="urn:microsoft.com/office/officeart/2008/layout/VerticalAccentList"/>
    <dgm:cxn modelId="{4F147F1A-5D72-4727-ABAC-3825E132F69B}" type="presParOf" srcId="{D2BF8E40-6E6F-4455-8548-D54325D6BFF6}" destId="{A7A25454-564F-41D3-9BE8-A358F92A3958}" srcOrd="5" destOrd="0" presId="urn:microsoft.com/office/officeart/2008/layout/VerticalAccentList"/>
    <dgm:cxn modelId="{628F3601-BD6A-43A2-8E6B-19291BFD7397}" type="presParOf" srcId="{D2BF8E40-6E6F-4455-8548-D54325D6BFF6}" destId="{8F9A76A5-9999-4ECA-A9FA-4698A1E4CE80}" srcOrd="6" destOrd="0" presId="urn:microsoft.com/office/officeart/2008/layout/VerticalAccentList"/>
    <dgm:cxn modelId="{D7B28BCF-2C63-4FE5-88C8-D687461DCF68}" type="presParOf" srcId="{D2BF8E40-6E6F-4455-8548-D54325D6BFF6}" destId="{E32532E9-08CE-4B0A-BCE0-D0BA22A7E592}" srcOrd="7" destOrd="0" presId="urn:microsoft.com/office/officeart/2008/layout/VerticalAccentList"/>
    <dgm:cxn modelId="{BEC1F587-7536-4910-BFBB-6046AF07536F}" type="presParOf" srcId="{AD265B07-23FB-4DFC-8F3D-B0DCAD6DF87E}" destId="{F8CD1F9F-F85D-4751-9FA4-FFFFD796FEA9}" srcOrd="5" destOrd="0" presId="urn:microsoft.com/office/officeart/2008/layout/VerticalAccentList"/>
    <dgm:cxn modelId="{830A8486-1199-423E-80A9-EC3DA5B14880}" type="presParOf" srcId="{AD265B07-23FB-4DFC-8F3D-B0DCAD6DF87E}" destId="{A47DC8D3-5244-4038-8723-9AED2D034015}" srcOrd="6" destOrd="0" presId="urn:microsoft.com/office/officeart/2008/layout/VerticalAccentList"/>
    <dgm:cxn modelId="{D5E07FC5-CB05-4BAA-820A-3EB7FA940DBD}" type="presParOf" srcId="{A47DC8D3-5244-4038-8723-9AED2D034015}" destId="{6942386B-9CB3-42BD-8359-D4983AE6BE94}" srcOrd="0" destOrd="0" presId="urn:microsoft.com/office/officeart/2008/layout/VerticalAccentList"/>
    <dgm:cxn modelId="{FEF1833E-5559-48FB-ADF8-A8BD714DA266}" type="presParOf" srcId="{AD265B07-23FB-4DFC-8F3D-B0DCAD6DF87E}" destId="{7319F82F-7F09-4C2D-BBBD-4C83C12D619F}" srcOrd="7" destOrd="0" presId="urn:microsoft.com/office/officeart/2008/layout/VerticalAccentList"/>
    <dgm:cxn modelId="{05D59DCF-19A7-4013-AAE2-B7C2A2693FD5}" type="presParOf" srcId="{7319F82F-7F09-4C2D-BBBD-4C83C12D619F}" destId="{F0B1E947-A6D5-46E6-8DF3-38B6CD902A99}" srcOrd="0" destOrd="0" presId="urn:microsoft.com/office/officeart/2008/layout/VerticalAccentList"/>
    <dgm:cxn modelId="{024D7A27-27F3-4248-8859-23E22FE1824B}" type="presParOf" srcId="{7319F82F-7F09-4C2D-BBBD-4C83C12D619F}" destId="{797D383C-06AE-488E-BDDF-404AF7FBEC48}" srcOrd="1" destOrd="0" presId="urn:microsoft.com/office/officeart/2008/layout/VerticalAccentList"/>
    <dgm:cxn modelId="{C4A87DB9-E6FF-4AE9-B769-5C6A43A21B46}" type="presParOf" srcId="{7319F82F-7F09-4C2D-BBBD-4C83C12D619F}" destId="{D991157B-C2C1-4888-B216-C7ADFB07A709}" srcOrd="2" destOrd="0" presId="urn:microsoft.com/office/officeart/2008/layout/VerticalAccentList"/>
    <dgm:cxn modelId="{C8EB533B-582E-4C9A-B633-672CAE33F66E}" type="presParOf" srcId="{7319F82F-7F09-4C2D-BBBD-4C83C12D619F}" destId="{E3334218-EB00-497D-B4E5-25842E5B4CD8}" srcOrd="3" destOrd="0" presId="urn:microsoft.com/office/officeart/2008/layout/VerticalAccentList"/>
    <dgm:cxn modelId="{5593D506-D420-414C-B5D9-F946EF50FB85}" type="presParOf" srcId="{7319F82F-7F09-4C2D-BBBD-4C83C12D619F}" destId="{20F9E2D2-B621-4521-9646-440AB7497F1F}" srcOrd="4" destOrd="0" presId="urn:microsoft.com/office/officeart/2008/layout/VerticalAccentList"/>
    <dgm:cxn modelId="{C78483BE-6702-4CF8-A7E1-7E8B391BEE0E}" type="presParOf" srcId="{7319F82F-7F09-4C2D-BBBD-4C83C12D619F}" destId="{C8022930-DC19-4D8D-99CA-22B6F67B4F8C}" srcOrd="5" destOrd="0" presId="urn:microsoft.com/office/officeart/2008/layout/VerticalAccentList"/>
    <dgm:cxn modelId="{906FC6EA-3E05-48A5-B66E-F94216491A69}" type="presParOf" srcId="{7319F82F-7F09-4C2D-BBBD-4C83C12D619F}" destId="{09D53426-11B8-4B93-9FA7-2E1EF814C7CC}" srcOrd="6" destOrd="0" presId="urn:microsoft.com/office/officeart/2008/layout/VerticalAccentList"/>
    <dgm:cxn modelId="{A3333421-55E5-4684-99D2-B93E32856F92}" type="presParOf" srcId="{7319F82F-7F09-4C2D-BBBD-4C83C12D619F}" destId="{7D1CCBD6-3740-4106-ACAE-D6E331C7E2C9}"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BEE41-A673-4DA2-B6C8-3A0FF0C68E56}">
      <dsp:nvSpPr>
        <dsp:cNvPr id="0" name=""/>
        <dsp:cNvSpPr/>
      </dsp:nvSpPr>
      <dsp:spPr>
        <a:xfrm>
          <a:off x="275031" y="600019"/>
          <a:ext cx="851378" cy="85137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905C4-8B71-4CF8-A9CC-067DC7D6884D}">
      <dsp:nvSpPr>
        <dsp:cNvPr id="0" name=""/>
        <dsp:cNvSpPr/>
      </dsp:nvSpPr>
      <dsp:spPr>
        <a:xfrm>
          <a:off x="456472" y="781461"/>
          <a:ext cx="488496" cy="4884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7891D8-5D9A-4D09-BFF9-B1F88116B74A}">
      <dsp:nvSpPr>
        <dsp:cNvPr id="0" name=""/>
        <dsp:cNvSpPr/>
      </dsp:nvSpPr>
      <dsp:spPr>
        <a:xfrm>
          <a:off x="2869"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latin typeface="Garamond" panose="02020404030301010803"/>
            </a:rPr>
            <a:t>GARDEN</a:t>
          </a:r>
        </a:p>
      </dsp:txBody>
      <dsp:txXfrm>
        <a:off x="2869" y="1716582"/>
        <a:ext cx="1395703" cy="558281"/>
      </dsp:txXfrm>
    </dsp:sp>
    <dsp:sp modelId="{1052DEC5-FE1D-4EF5-A9C2-36ED73CB24F5}">
      <dsp:nvSpPr>
        <dsp:cNvPr id="0" name=""/>
        <dsp:cNvSpPr/>
      </dsp:nvSpPr>
      <dsp:spPr>
        <a:xfrm>
          <a:off x="1914982" y="600019"/>
          <a:ext cx="851378" cy="85137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00BA0-3486-4E9C-A07D-04F8064EED46}">
      <dsp:nvSpPr>
        <dsp:cNvPr id="0" name=""/>
        <dsp:cNvSpPr/>
      </dsp:nvSpPr>
      <dsp:spPr>
        <a:xfrm>
          <a:off x="2096423" y="781461"/>
          <a:ext cx="488496" cy="488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88A5F7-84B0-4D4B-87A6-0ABBD6D8341D}">
      <dsp:nvSpPr>
        <dsp:cNvPr id="0" name=""/>
        <dsp:cNvSpPr/>
      </dsp:nvSpPr>
      <dsp:spPr>
        <a:xfrm>
          <a:off x="1642820"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HIKE</a:t>
          </a:r>
          <a:endParaRPr lang="en-US" sz="2400" kern="1200" dirty="0"/>
        </a:p>
      </dsp:txBody>
      <dsp:txXfrm>
        <a:off x="1642820" y="1716582"/>
        <a:ext cx="1395703" cy="558281"/>
      </dsp:txXfrm>
    </dsp:sp>
    <dsp:sp modelId="{28EC5D1D-9EB3-4A3C-8E67-B858487FF21B}">
      <dsp:nvSpPr>
        <dsp:cNvPr id="0" name=""/>
        <dsp:cNvSpPr/>
      </dsp:nvSpPr>
      <dsp:spPr>
        <a:xfrm>
          <a:off x="3554933" y="600019"/>
          <a:ext cx="851378" cy="85137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66C2E7-E29D-457C-B9E4-CA4DD1245494}">
      <dsp:nvSpPr>
        <dsp:cNvPr id="0" name=""/>
        <dsp:cNvSpPr/>
      </dsp:nvSpPr>
      <dsp:spPr>
        <a:xfrm>
          <a:off x="3736374" y="781461"/>
          <a:ext cx="488496" cy="488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426A82-6B8B-4467-A93C-CD204284CD46}">
      <dsp:nvSpPr>
        <dsp:cNvPr id="0" name=""/>
        <dsp:cNvSpPr/>
      </dsp:nvSpPr>
      <dsp:spPr>
        <a:xfrm>
          <a:off x="3282771"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CAMP</a:t>
          </a:r>
        </a:p>
      </dsp:txBody>
      <dsp:txXfrm>
        <a:off x="3282771" y="1716582"/>
        <a:ext cx="1395703" cy="558281"/>
      </dsp:txXfrm>
    </dsp:sp>
    <dsp:sp modelId="{286CA91E-8AC1-4318-A052-609E881E9B29}">
      <dsp:nvSpPr>
        <dsp:cNvPr id="0" name=""/>
        <dsp:cNvSpPr/>
      </dsp:nvSpPr>
      <dsp:spPr>
        <a:xfrm>
          <a:off x="5194884" y="600019"/>
          <a:ext cx="851378" cy="85137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8B7E3-A702-4B87-928B-44CA0BE285CB}">
      <dsp:nvSpPr>
        <dsp:cNvPr id="0" name=""/>
        <dsp:cNvSpPr/>
      </dsp:nvSpPr>
      <dsp:spPr>
        <a:xfrm>
          <a:off x="5376326" y="781461"/>
          <a:ext cx="488496" cy="488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0FCAD-FA57-4464-AC75-656A85B4D310}">
      <dsp:nvSpPr>
        <dsp:cNvPr id="0" name=""/>
        <dsp:cNvSpPr/>
      </dsp:nvSpPr>
      <dsp:spPr>
        <a:xfrm>
          <a:off x="4922722"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COOK</a:t>
          </a:r>
        </a:p>
      </dsp:txBody>
      <dsp:txXfrm>
        <a:off x="4922722" y="1716582"/>
        <a:ext cx="1395703" cy="558281"/>
      </dsp:txXfrm>
    </dsp:sp>
    <dsp:sp modelId="{D5CA0D43-8D5C-469A-B316-811D0E12C046}">
      <dsp:nvSpPr>
        <dsp:cNvPr id="0" name=""/>
        <dsp:cNvSpPr/>
      </dsp:nvSpPr>
      <dsp:spPr>
        <a:xfrm>
          <a:off x="6834835" y="600019"/>
          <a:ext cx="851378" cy="85137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494214-C1CF-4A47-B747-831B335F5A86}">
      <dsp:nvSpPr>
        <dsp:cNvPr id="0" name=""/>
        <dsp:cNvSpPr/>
      </dsp:nvSpPr>
      <dsp:spPr>
        <a:xfrm>
          <a:off x="7016277" y="781461"/>
          <a:ext cx="488496" cy="4884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6C83E-5D5E-45D2-BCFF-6B58A70BEAC5}">
      <dsp:nvSpPr>
        <dsp:cNvPr id="0" name=""/>
        <dsp:cNvSpPr/>
      </dsp:nvSpPr>
      <dsp:spPr>
        <a:xfrm>
          <a:off x="6562673"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SWIM</a:t>
          </a:r>
        </a:p>
      </dsp:txBody>
      <dsp:txXfrm>
        <a:off x="6562673" y="1716582"/>
        <a:ext cx="1395703" cy="558281"/>
      </dsp:txXfrm>
    </dsp:sp>
    <dsp:sp modelId="{A0621894-585B-490C-B27F-B69DB17E6260}">
      <dsp:nvSpPr>
        <dsp:cNvPr id="0" name=""/>
        <dsp:cNvSpPr/>
      </dsp:nvSpPr>
      <dsp:spPr>
        <a:xfrm>
          <a:off x="8474786" y="600019"/>
          <a:ext cx="851378" cy="85137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AFCEC-9B57-4CA0-A4DD-8C2E13EC5D04}">
      <dsp:nvSpPr>
        <dsp:cNvPr id="0" name=""/>
        <dsp:cNvSpPr/>
      </dsp:nvSpPr>
      <dsp:spPr>
        <a:xfrm>
          <a:off x="8656228" y="781461"/>
          <a:ext cx="488496" cy="4884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FA52C-DEB1-4B40-9B87-32CC069AA00C}">
      <dsp:nvSpPr>
        <dsp:cNvPr id="0" name=""/>
        <dsp:cNvSpPr/>
      </dsp:nvSpPr>
      <dsp:spPr>
        <a:xfrm>
          <a:off x="8202624" y="1716582"/>
          <a:ext cx="1395703" cy="55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TRAVEL</a:t>
          </a:r>
        </a:p>
      </dsp:txBody>
      <dsp:txXfrm>
        <a:off x="8202624" y="1716582"/>
        <a:ext cx="1395703" cy="558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8D533-56A7-44F9-AB5F-B12D35D0CCA4}">
      <dsp:nvSpPr>
        <dsp:cNvPr id="0" name=""/>
        <dsp:cNvSpPr/>
      </dsp:nvSpPr>
      <dsp:spPr>
        <a:xfrm>
          <a:off x="98960" y="389895"/>
          <a:ext cx="5917882" cy="537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Undergraduate</a:t>
          </a:r>
        </a:p>
      </dsp:txBody>
      <dsp:txXfrm>
        <a:off x="98960" y="389895"/>
        <a:ext cx="5917882" cy="537989"/>
      </dsp:txXfrm>
    </dsp:sp>
    <dsp:sp modelId="{B5E09CC3-072D-40C5-93CB-3CB61546DAC3}">
      <dsp:nvSpPr>
        <dsp:cNvPr id="0" name=""/>
        <dsp:cNvSpPr/>
      </dsp:nvSpPr>
      <dsp:spPr>
        <a:xfrm>
          <a:off x="98960" y="927885"/>
          <a:ext cx="1384784" cy="1095904"/>
        </a:xfrm>
        <a:prstGeom prst="chevron">
          <a:avLst>
            <a:gd name="adj" fmla="val 7061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7E5B5F30-562C-45F5-947C-105C96262837}">
      <dsp:nvSpPr>
        <dsp:cNvPr id="0" name=""/>
        <dsp:cNvSpPr/>
      </dsp:nvSpPr>
      <dsp:spPr>
        <a:xfrm>
          <a:off x="930751" y="927885"/>
          <a:ext cx="1384784" cy="1095904"/>
        </a:xfrm>
        <a:prstGeom prst="chevron">
          <a:avLst>
            <a:gd name="adj" fmla="val 70610"/>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BA96BDD2-A6C8-4432-8E71-D4E67320B8FF}">
      <dsp:nvSpPr>
        <dsp:cNvPr id="0" name=""/>
        <dsp:cNvSpPr/>
      </dsp:nvSpPr>
      <dsp:spPr>
        <a:xfrm>
          <a:off x="1763200" y="927885"/>
          <a:ext cx="1384784" cy="1095904"/>
        </a:xfrm>
        <a:prstGeom prst="chevron">
          <a:avLst>
            <a:gd name="adj" fmla="val 7061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2AAF1885-F2C6-4C50-A304-71F970C85713}">
      <dsp:nvSpPr>
        <dsp:cNvPr id="0" name=""/>
        <dsp:cNvSpPr/>
      </dsp:nvSpPr>
      <dsp:spPr>
        <a:xfrm>
          <a:off x="2594991" y="927885"/>
          <a:ext cx="1384784" cy="1095904"/>
        </a:xfrm>
        <a:prstGeom prst="chevron">
          <a:avLst>
            <a:gd name="adj" fmla="val 70610"/>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1C9109EC-43D0-4356-8840-1C174E169D4F}">
      <dsp:nvSpPr>
        <dsp:cNvPr id="0" name=""/>
        <dsp:cNvSpPr/>
      </dsp:nvSpPr>
      <dsp:spPr>
        <a:xfrm>
          <a:off x="3427440" y="927885"/>
          <a:ext cx="1384784" cy="1095904"/>
        </a:xfrm>
        <a:prstGeom prst="chevron">
          <a:avLst>
            <a:gd name="adj" fmla="val 7061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w="9525" cap="flat" cmpd="sng" algn="ctr">
          <a:solidFill>
            <a:schemeClr val="accent6">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F580C234-F277-4109-8F54-CBF87BE4B61B}">
      <dsp:nvSpPr>
        <dsp:cNvPr id="0" name=""/>
        <dsp:cNvSpPr/>
      </dsp:nvSpPr>
      <dsp:spPr>
        <a:xfrm>
          <a:off x="4259231" y="927885"/>
          <a:ext cx="1384784" cy="1095904"/>
        </a:xfrm>
        <a:prstGeom prst="chevron">
          <a:avLst>
            <a:gd name="adj" fmla="val 7061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C2DC7889-4537-4EA1-8B7E-3B1E25B6DE4C}">
      <dsp:nvSpPr>
        <dsp:cNvPr id="0" name=""/>
        <dsp:cNvSpPr/>
      </dsp:nvSpPr>
      <dsp:spPr>
        <a:xfrm>
          <a:off x="5091680" y="927885"/>
          <a:ext cx="1384784" cy="1095904"/>
        </a:xfrm>
        <a:prstGeom prst="chevron">
          <a:avLst>
            <a:gd name="adj" fmla="val 70610"/>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B46F8A2D-B8E9-481F-97F6-8D8A2A54017A}">
      <dsp:nvSpPr>
        <dsp:cNvPr id="0" name=""/>
        <dsp:cNvSpPr/>
      </dsp:nvSpPr>
      <dsp:spPr>
        <a:xfrm>
          <a:off x="98960" y="1037475"/>
          <a:ext cx="5994814" cy="876723"/>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Millersville University- Go Ville!</a:t>
          </a:r>
        </a:p>
      </dsp:txBody>
      <dsp:txXfrm>
        <a:off x="98960" y="1037475"/>
        <a:ext cx="5994814" cy="876723"/>
      </dsp:txXfrm>
    </dsp:sp>
    <dsp:sp modelId="{A4E32358-9FAF-4554-AC0F-5ED0792D2EF5}">
      <dsp:nvSpPr>
        <dsp:cNvPr id="0" name=""/>
        <dsp:cNvSpPr/>
      </dsp:nvSpPr>
      <dsp:spPr>
        <a:xfrm>
          <a:off x="98960" y="2142153"/>
          <a:ext cx="5917882" cy="537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Graduate</a:t>
          </a:r>
        </a:p>
      </dsp:txBody>
      <dsp:txXfrm>
        <a:off x="98960" y="2142153"/>
        <a:ext cx="5917882" cy="537989"/>
      </dsp:txXfrm>
    </dsp:sp>
    <dsp:sp modelId="{694975F8-4C8F-474E-82FD-B2D3B38E3CE9}">
      <dsp:nvSpPr>
        <dsp:cNvPr id="0" name=""/>
        <dsp:cNvSpPr/>
      </dsp:nvSpPr>
      <dsp:spPr>
        <a:xfrm>
          <a:off x="98960" y="2680142"/>
          <a:ext cx="1384784" cy="1095904"/>
        </a:xfrm>
        <a:prstGeom prst="chevron">
          <a:avLst>
            <a:gd name="adj" fmla="val 7061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3461506E-F2BB-405D-A55B-BEB6F1374518}">
      <dsp:nvSpPr>
        <dsp:cNvPr id="0" name=""/>
        <dsp:cNvSpPr/>
      </dsp:nvSpPr>
      <dsp:spPr>
        <a:xfrm>
          <a:off x="930751" y="2680142"/>
          <a:ext cx="1384784" cy="1095904"/>
        </a:xfrm>
        <a:prstGeom prst="chevron">
          <a:avLst>
            <a:gd name="adj" fmla="val 70610"/>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B43EA23D-813A-4C2D-A537-8243C507CEB5}">
      <dsp:nvSpPr>
        <dsp:cNvPr id="0" name=""/>
        <dsp:cNvSpPr/>
      </dsp:nvSpPr>
      <dsp:spPr>
        <a:xfrm>
          <a:off x="1763200" y="2680142"/>
          <a:ext cx="1384784" cy="1095904"/>
        </a:xfrm>
        <a:prstGeom prst="chevron">
          <a:avLst>
            <a:gd name="adj" fmla="val 7061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w="9525" cap="flat" cmpd="sng" algn="ctr">
          <a:solidFill>
            <a:schemeClr val="accent6">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9B2EDFA1-E5EE-473E-86DC-A299D77CF06C}">
      <dsp:nvSpPr>
        <dsp:cNvPr id="0" name=""/>
        <dsp:cNvSpPr/>
      </dsp:nvSpPr>
      <dsp:spPr>
        <a:xfrm>
          <a:off x="2594991" y="2680142"/>
          <a:ext cx="1384784" cy="1095904"/>
        </a:xfrm>
        <a:prstGeom prst="chevron">
          <a:avLst>
            <a:gd name="adj" fmla="val 7061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99CDA10C-4B9C-4F99-9CE8-2F50B1F51829}">
      <dsp:nvSpPr>
        <dsp:cNvPr id="0" name=""/>
        <dsp:cNvSpPr/>
      </dsp:nvSpPr>
      <dsp:spPr>
        <a:xfrm>
          <a:off x="3427440" y="2680142"/>
          <a:ext cx="1384784" cy="1095904"/>
        </a:xfrm>
        <a:prstGeom prst="chevron">
          <a:avLst>
            <a:gd name="adj" fmla="val 70610"/>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A7A25454-564F-41D3-9BE8-A358F92A3958}">
      <dsp:nvSpPr>
        <dsp:cNvPr id="0" name=""/>
        <dsp:cNvSpPr/>
      </dsp:nvSpPr>
      <dsp:spPr>
        <a:xfrm>
          <a:off x="4259231" y="2680142"/>
          <a:ext cx="1384784" cy="1095904"/>
        </a:xfrm>
        <a:prstGeom prst="chevron">
          <a:avLst>
            <a:gd name="adj" fmla="val 7061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8F9A76A5-9999-4ECA-A9FA-4698A1E4CE80}">
      <dsp:nvSpPr>
        <dsp:cNvPr id="0" name=""/>
        <dsp:cNvSpPr/>
      </dsp:nvSpPr>
      <dsp:spPr>
        <a:xfrm>
          <a:off x="5091680" y="2680142"/>
          <a:ext cx="1384784" cy="1095904"/>
        </a:xfrm>
        <a:prstGeom prst="chevron">
          <a:avLst>
            <a:gd name="adj" fmla="val 70610"/>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E32532E9-08CE-4B0A-BCE0-D0BA22A7E592}">
      <dsp:nvSpPr>
        <dsp:cNvPr id="0" name=""/>
        <dsp:cNvSpPr/>
      </dsp:nvSpPr>
      <dsp:spPr>
        <a:xfrm>
          <a:off x="98960" y="2789732"/>
          <a:ext cx="5994814" cy="876723"/>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Penn State University- We Are!</a:t>
          </a:r>
        </a:p>
      </dsp:txBody>
      <dsp:txXfrm>
        <a:off x="98960" y="2789732"/>
        <a:ext cx="5994814" cy="876723"/>
      </dsp:txXfrm>
    </dsp:sp>
    <dsp:sp modelId="{6942386B-9CB3-42BD-8359-D4983AE6BE94}">
      <dsp:nvSpPr>
        <dsp:cNvPr id="0" name=""/>
        <dsp:cNvSpPr/>
      </dsp:nvSpPr>
      <dsp:spPr>
        <a:xfrm>
          <a:off x="98960" y="3894410"/>
          <a:ext cx="5917882" cy="537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Post-Graduate</a:t>
          </a:r>
        </a:p>
      </dsp:txBody>
      <dsp:txXfrm>
        <a:off x="98960" y="3894410"/>
        <a:ext cx="5917882" cy="537989"/>
      </dsp:txXfrm>
    </dsp:sp>
    <dsp:sp modelId="{F0B1E947-A6D5-46E6-8DF3-38B6CD902A99}">
      <dsp:nvSpPr>
        <dsp:cNvPr id="0" name=""/>
        <dsp:cNvSpPr/>
      </dsp:nvSpPr>
      <dsp:spPr>
        <a:xfrm>
          <a:off x="98960" y="4432400"/>
          <a:ext cx="1384784" cy="1095904"/>
        </a:xfrm>
        <a:prstGeom prst="chevron">
          <a:avLst>
            <a:gd name="adj" fmla="val 7061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w="9525" cap="flat" cmpd="sng" algn="ctr">
          <a:solidFill>
            <a:schemeClr val="accent6">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797D383C-06AE-488E-BDDF-404AF7FBEC48}">
      <dsp:nvSpPr>
        <dsp:cNvPr id="0" name=""/>
        <dsp:cNvSpPr/>
      </dsp:nvSpPr>
      <dsp:spPr>
        <a:xfrm>
          <a:off x="930751" y="4432400"/>
          <a:ext cx="1384784" cy="1095904"/>
        </a:xfrm>
        <a:prstGeom prst="chevron">
          <a:avLst>
            <a:gd name="adj" fmla="val 7061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D991157B-C2C1-4888-B216-C7ADFB07A709}">
      <dsp:nvSpPr>
        <dsp:cNvPr id="0" name=""/>
        <dsp:cNvSpPr/>
      </dsp:nvSpPr>
      <dsp:spPr>
        <a:xfrm>
          <a:off x="1763200" y="4432400"/>
          <a:ext cx="1384784" cy="1095904"/>
        </a:xfrm>
        <a:prstGeom prst="chevron">
          <a:avLst>
            <a:gd name="adj" fmla="val 70610"/>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E3334218-EB00-497D-B4E5-25842E5B4CD8}">
      <dsp:nvSpPr>
        <dsp:cNvPr id="0" name=""/>
        <dsp:cNvSpPr/>
      </dsp:nvSpPr>
      <dsp:spPr>
        <a:xfrm>
          <a:off x="2594991" y="4432400"/>
          <a:ext cx="1384784" cy="1095904"/>
        </a:xfrm>
        <a:prstGeom prst="chevron">
          <a:avLst>
            <a:gd name="adj" fmla="val 7061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20F9E2D2-B621-4521-9646-440AB7497F1F}">
      <dsp:nvSpPr>
        <dsp:cNvPr id="0" name=""/>
        <dsp:cNvSpPr/>
      </dsp:nvSpPr>
      <dsp:spPr>
        <a:xfrm>
          <a:off x="3427440" y="4432400"/>
          <a:ext cx="1384784" cy="1095904"/>
        </a:xfrm>
        <a:prstGeom prst="chevron">
          <a:avLst>
            <a:gd name="adj" fmla="val 70610"/>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C8022930-DC19-4D8D-99CA-22B6F67B4F8C}">
      <dsp:nvSpPr>
        <dsp:cNvPr id="0" name=""/>
        <dsp:cNvSpPr/>
      </dsp:nvSpPr>
      <dsp:spPr>
        <a:xfrm>
          <a:off x="4259231" y="4432400"/>
          <a:ext cx="1384784" cy="1095904"/>
        </a:xfrm>
        <a:prstGeom prst="chevron">
          <a:avLst>
            <a:gd name="adj" fmla="val 7061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w="9525" cap="flat" cmpd="sng" algn="ctr">
          <a:solidFill>
            <a:schemeClr val="accent6">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09D53426-11B8-4B93-9FA7-2E1EF814C7CC}">
      <dsp:nvSpPr>
        <dsp:cNvPr id="0" name=""/>
        <dsp:cNvSpPr/>
      </dsp:nvSpPr>
      <dsp:spPr>
        <a:xfrm>
          <a:off x="5091680" y="4432400"/>
          <a:ext cx="1384784" cy="1095904"/>
        </a:xfrm>
        <a:prstGeom prst="chevron">
          <a:avLst>
            <a:gd name="adj" fmla="val 7061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outerShdw blurRad="38100" dist="254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7D1CCBD6-3740-4106-ACAE-D6E331C7E2C9}">
      <dsp:nvSpPr>
        <dsp:cNvPr id="0" name=""/>
        <dsp:cNvSpPr/>
      </dsp:nvSpPr>
      <dsp:spPr>
        <a:xfrm>
          <a:off x="98960" y="4541990"/>
          <a:ext cx="5994814" cy="876723"/>
        </a:xfrm>
        <a:prstGeom prst="re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Penn State </a:t>
          </a:r>
        </a:p>
        <a:p>
          <a:pPr marL="0" lvl="0" indent="0" algn="l" defTabSz="1066800">
            <a:lnSpc>
              <a:spcPct val="90000"/>
            </a:lnSpc>
            <a:spcBef>
              <a:spcPct val="0"/>
            </a:spcBef>
            <a:spcAft>
              <a:spcPct val="35000"/>
            </a:spcAft>
            <a:buNone/>
          </a:pPr>
          <a:r>
            <a:rPr lang="en-US" sz="2400" b="1" kern="1200" dirty="0"/>
            <a:t>Board Certified Behavior Analyst</a:t>
          </a:r>
        </a:p>
      </dsp:txBody>
      <dsp:txXfrm>
        <a:off x="98960" y="4541990"/>
        <a:ext cx="5994814" cy="87672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CF908-B9F8-4D75-9563-AB61F9135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DEC0F2-C9ED-4E40-9090-1AABA509E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B24071-69B2-40A7-B3EA-674584CE017F}" type="datetimeFigureOut">
              <a:rPr lang="en-US" smtClean="0"/>
              <a:t>9/18/2020</a:t>
            </a:fld>
            <a:endParaRPr lang="en-US" dirty="0"/>
          </a:p>
        </p:txBody>
      </p:sp>
      <p:sp>
        <p:nvSpPr>
          <p:cNvPr id="4" name="Footer Placeholder 3">
            <a:extLst>
              <a:ext uri="{FF2B5EF4-FFF2-40B4-BE49-F238E27FC236}">
                <a16:creationId xmlns:a16="http://schemas.microsoft.com/office/drawing/2014/main" id="{E2343BCB-1A9C-419E-A510-1B43D44FD1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2ECDCF-FA4F-4A45-8FAD-9C923EE306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DA0F0C-BE24-43A8-A6ED-60EC67C28C43}" type="slidenum">
              <a:rPr lang="en-US" smtClean="0"/>
              <a:t>‹#›</a:t>
            </a:fld>
            <a:endParaRPr lang="en-US" dirty="0"/>
          </a:p>
        </p:txBody>
      </p:sp>
    </p:spTree>
    <p:extLst>
      <p:ext uri="{BB962C8B-B14F-4D97-AF65-F5344CB8AC3E}">
        <p14:creationId xmlns:p14="http://schemas.microsoft.com/office/powerpoint/2010/main" val="97908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6B909-20DD-493C-AC6E-6A09AF3AE40E}" type="datetimeFigureOut">
              <a:rPr lang="en-US" smtClean="0"/>
              <a:t>9/18/2020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A3186-490C-4963-9CE5-58096C2F0BE5}" type="slidenum">
              <a:rPr lang="en-US" smtClean="0"/>
              <a:t>‹#›</a:t>
            </a:fld>
            <a:endParaRPr lang="en-US" dirty="0"/>
          </a:p>
        </p:txBody>
      </p:sp>
    </p:spTree>
    <p:extLst>
      <p:ext uri="{BB962C8B-B14F-4D97-AF65-F5344CB8AC3E}">
        <p14:creationId xmlns:p14="http://schemas.microsoft.com/office/powerpoint/2010/main" val="9720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a:t>
            </a:fld>
            <a:endParaRPr lang="en-US" dirty="0"/>
          </a:p>
        </p:txBody>
      </p:sp>
    </p:spTree>
    <p:extLst>
      <p:ext uri="{BB962C8B-B14F-4D97-AF65-F5344CB8AC3E}">
        <p14:creationId xmlns:p14="http://schemas.microsoft.com/office/powerpoint/2010/main" val="276778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a:t>
            </a:fld>
            <a:endParaRPr lang="en-US" dirty="0"/>
          </a:p>
        </p:txBody>
      </p:sp>
    </p:spTree>
    <p:extLst>
      <p:ext uri="{BB962C8B-B14F-4D97-AF65-F5344CB8AC3E}">
        <p14:creationId xmlns:p14="http://schemas.microsoft.com/office/powerpoint/2010/main" val="308100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4</a:t>
            </a:fld>
            <a:endParaRPr lang="en-US" dirty="0"/>
          </a:p>
        </p:txBody>
      </p:sp>
    </p:spTree>
    <p:extLst>
      <p:ext uri="{BB962C8B-B14F-4D97-AF65-F5344CB8AC3E}">
        <p14:creationId xmlns:p14="http://schemas.microsoft.com/office/powerpoint/2010/main" val="1014233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8</a:t>
            </a:fld>
            <a:endParaRPr lang="en-US" dirty="0"/>
          </a:p>
        </p:txBody>
      </p:sp>
    </p:spTree>
    <p:extLst>
      <p:ext uri="{BB962C8B-B14F-4D97-AF65-F5344CB8AC3E}">
        <p14:creationId xmlns:p14="http://schemas.microsoft.com/office/powerpoint/2010/main" val="2716772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37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823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595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580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8068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94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52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66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801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8853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890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6986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03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976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866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40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580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9/18/2020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0650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teams.microsoft.com/l/meetup-join/19%3Ameeting_YmM1YTcxZWUtNzAyNC00YjFjLTgyZGYtNDM5MGQyYWE0Mjcw%40thread.v2/0?context=%7B%22Tid%22%3A%224e264082-cdfa-450f-a840-4a6475e693d1%22%2C%22Oid%22%3A%220fa8e6a9-341b-42ff-892e-abc9e1f6d5d3%22%7D" TargetMode="External"/><Relationship Id="rId3" Type="http://schemas.openxmlformats.org/officeDocument/2006/relationships/image" Target="../media/image2.jpeg"/><Relationship Id="rId7" Type="http://schemas.openxmlformats.org/officeDocument/2006/relationships/hyperlink" Target="mailto:rkazakavich@northernyork.org"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 name="Picture 4" descr="Rocky beach&#10;&#10;">
            <a:extLst>
              <a:ext uri="{FF2B5EF4-FFF2-40B4-BE49-F238E27FC236}">
                <a16:creationId xmlns:a16="http://schemas.microsoft.com/office/drawing/2014/main" id="{1D741830-4E4E-4CA5-B92A-047E598CB2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10" name="Group 9">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2616" y="1411015"/>
            <a:ext cx="7808159" cy="4103960"/>
            <a:chOff x="2202616" y="1411015"/>
            <a:chExt cx="7808159" cy="4103960"/>
          </a:xfrm>
        </p:grpSpPr>
        <p:sp>
          <p:nvSpPr>
            <p:cNvPr id="11"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5">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3"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2" name="Title 1">
            <a:extLst>
              <a:ext uri="{FF2B5EF4-FFF2-40B4-BE49-F238E27FC236}">
                <a16:creationId xmlns:a16="http://schemas.microsoft.com/office/drawing/2014/main" id="{D4774D57-151E-4936-9AF4-E70073D4EB30}"/>
              </a:ext>
            </a:extLst>
          </p:cNvPr>
          <p:cNvSpPr>
            <a:spLocks noGrp="1"/>
          </p:cNvSpPr>
          <p:nvPr>
            <p:ph type="ctrTitle"/>
          </p:nvPr>
        </p:nvSpPr>
        <p:spPr>
          <a:xfrm>
            <a:off x="2692398" y="1871131"/>
            <a:ext cx="6815669" cy="1515533"/>
          </a:xfrm>
        </p:spPr>
        <p:txBody>
          <a:bodyPr>
            <a:noAutofit/>
          </a:bodyPr>
          <a:lstStyle/>
          <a:p>
            <a:r>
              <a:rPr lang="en-US" sz="4000" b="1" dirty="0">
                <a:solidFill>
                  <a:schemeClr val="accent6">
                    <a:lumMod val="50000"/>
                  </a:schemeClr>
                </a:solidFill>
              </a:rPr>
              <a:t>Mrs. </a:t>
            </a:r>
            <a:r>
              <a:rPr lang="en-US" sz="4000" b="1" dirty="0" err="1">
                <a:solidFill>
                  <a:schemeClr val="accent6">
                    <a:lumMod val="50000"/>
                  </a:schemeClr>
                </a:solidFill>
              </a:rPr>
              <a:t>Kazakavich</a:t>
            </a:r>
            <a:endParaRPr lang="en-US" sz="4000" b="1" dirty="0">
              <a:solidFill>
                <a:schemeClr val="accent6">
                  <a:lumMod val="50000"/>
                </a:schemeClr>
              </a:solidFill>
            </a:endParaRPr>
          </a:p>
        </p:txBody>
      </p:sp>
      <p:sp>
        <p:nvSpPr>
          <p:cNvPr id="3" name="Subtitle 2">
            <a:extLst>
              <a:ext uri="{FF2B5EF4-FFF2-40B4-BE49-F238E27FC236}">
                <a16:creationId xmlns:a16="http://schemas.microsoft.com/office/drawing/2014/main" id="{C5370FC1-A32E-43A6-9E96-92974CB54F20}"/>
              </a:ext>
            </a:extLst>
          </p:cNvPr>
          <p:cNvSpPr>
            <a:spLocks noGrp="1"/>
          </p:cNvSpPr>
          <p:nvPr>
            <p:ph type="subTitle" idx="1"/>
          </p:nvPr>
        </p:nvSpPr>
        <p:spPr>
          <a:xfrm>
            <a:off x="2692398" y="3657597"/>
            <a:ext cx="6815669" cy="1320802"/>
          </a:xfrm>
        </p:spPr>
        <p:txBody>
          <a:bodyPr>
            <a:normAutofit/>
          </a:bodyPr>
          <a:lstStyle/>
          <a:p>
            <a:r>
              <a:rPr lang="en-US" sz="3200" b="1" dirty="0">
                <a:solidFill>
                  <a:schemeClr val="accent6">
                    <a:lumMod val="50000"/>
                  </a:schemeClr>
                </a:solidFill>
              </a:rPr>
              <a:t>Welcome to 2020-2020</a:t>
            </a:r>
          </a:p>
          <a:p>
            <a:endParaRPr lang="en-US" sz="2800" b="1" dirty="0"/>
          </a:p>
        </p:txBody>
      </p:sp>
      <p:cxnSp>
        <p:nvCxnSpPr>
          <p:cNvPr id="18" name="Straight Connector 17">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Graphic 6" descr="Palm tree">
            <a:extLst>
              <a:ext uri="{FF2B5EF4-FFF2-40B4-BE49-F238E27FC236}">
                <a16:creationId xmlns:a16="http://schemas.microsoft.com/office/drawing/2014/main" id="{5A75EE0A-53B5-4719-9CB7-5387E99D98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0409" y="1629189"/>
            <a:ext cx="914400" cy="914400"/>
          </a:xfrm>
          <a:prstGeom prst="rect">
            <a:avLst/>
          </a:prstGeom>
        </p:spPr>
      </p:pic>
      <p:pic>
        <p:nvPicPr>
          <p:cNvPr id="17" name="Graphic 16" descr="Sunset scene">
            <a:extLst>
              <a:ext uri="{FF2B5EF4-FFF2-40B4-BE49-F238E27FC236}">
                <a16:creationId xmlns:a16="http://schemas.microsoft.com/office/drawing/2014/main" id="{48F21C9B-2A2B-49E0-A15C-401F0E8DE9C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848889" y="1993669"/>
            <a:ext cx="548640" cy="548640"/>
          </a:xfrm>
          <a:prstGeom prst="rect">
            <a:avLst/>
          </a:prstGeom>
        </p:spPr>
      </p:pic>
      <p:pic>
        <p:nvPicPr>
          <p:cNvPr id="20" name="Graphic 19" descr="Shell">
            <a:extLst>
              <a:ext uri="{FF2B5EF4-FFF2-40B4-BE49-F238E27FC236}">
                <a16:creationId xmlns:a16="http://schemas.microsoft.com/office/drawing/2014/main" id="{02432592-29B9-4972-91B0-C8987327EC8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494809" y="1874056"/>
            <a:ext cx="731520" cy="731520"/>
          </a:xfrm>
          <a:prstGeom prst="rect">
            <a:avLst/>
          </a:prstGeom>
        </p:spPr>
      </p:pic>
    </p:spTree>
    <p:extLst>
      <p:ext uri="{BB962C8B-B14F-4D97-AF65-F5344CB8AC3E}">
        <p14:creationId xmlns:p14="http://schemas.microsoft.com/office/powerpoint/2010/main" val="969913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1295402" y="982132"/>
            <a:ext cx="9601196" cy="1303867"/>
          </a:xfrm>
        </p:spPr>
        <p:txBody>
          <a:bodyPr>
            <a:normAutofit/>
          </a:bodyPr>
          <a:lstStyle/>
          <a:p>
            <a:r>
              <a:rPr lang="en-US" b="1" dirty="0">
                <a:solidFill>
                  <a:schemeClr val="accent6"/>
                </a:solidFill>
              </a:rPr>
              <a:t>MY IDEA of FUN</a:t>
            </a:r>
          </a:p>
        </p:txBody>
      </p:sp>
      <p:graphicFrame>
        <p:nvGraphicFramePr>
          <p:cNvPr id="24" name="Content Placeholder 8" descr="Smart Icons">
            <a:extLst>
              <a:ext uri="{FF2B5EF4-FFF2-40B4-BE49-F238E27FC236}">
                <a16:creationId xmlns:a16="http://schemas.microsoft.com/office/drawing/2014/main" id="{AF65593E-D01F-46FF-BA88-B366A26F2379}"/>
              </a:ext>
            </a:extLst>
          </p:cNvPr>
          <p:cNvGraphicFramePr>
            <a:graphicFrameLocks noGrp="1"/>
          </p:cNvGraphicFramePr>
          <p:nvPr>
            <p:ph idx="1"/>
            <p:extLst>
              <p:ext uri="{D42A27DB-BD31-4B8C-83A1-F6EECF244321}">
                <p14:modId xmlns:p14="http://schemas.microsoft.com/office/powerpoint/2010/main" val="83127726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649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group of people standing on a rock&#10;&#10;Description automatically generated">
            <a:extLst>
              <a:ext uri="{FF2B5EF4-FFF2-40B4-BE49-F238E27FC236}">
                <a16:creationId xmlns:a16="http://schemas.microsoft.com/office/drawing/2014/main" id="{8E35C976-E203-4E03-AACA-4DBDE5231F26}"/>
              </a:ext>
            </a:extLst>
          </p:cNvPr>
          <p:cNvPicPr>
            <a:picLocks noGrp="1" noChangeAspect="1"/>
          </p:cNvPicPr>
          <p:nvPr>
            <p:ph sz="half" idx="1"/>
          </p:nvPr>
        </p:nvPicPr>
        <p:blipFill>
          <a:blip r:embed="rId2"/>
          <a:stretch>
            <a:fillRect/>
          </a:stretch>
        </p:blipFill>
        <p:spPr>
          <a:xfrm>
            <a:off x="4427356" y="747603"/>
            <a:ext cx="2775301" cy="5406025"/>
          </a:xfrm>
          <a:prstGeom prst="rect">
            <a:avLst/>
          </a:prstGeom>
          <a:ln w="228600" cap="sq" cmpd="thickThin">
            <a:solidFill>
              <a:schemeClr val="accent6"/>
            </a:solidFill>
            <a:prstDash val="solid"/>
            <a:miter lim="800000"/>
          </a:ln>
          <a:effectLst>
            <a:innerShdw blurRad="76200">
              <a:srgbClr val="000000"/>
            </a:innerShdw>
          </a:effectLst>
        </p:spPr>
      </p:pic>
      <p:pic>
        <p:nvPicPr>
          <p:cNvPr id="15" name="Picture 14" descr="A sandy beach next to a body of water&#10;&#10;Description automatically generated">
            <a:extLst>
              <a:ext uri="{FF2B5EF4-FFF2-40B4-BE49-F238E27FC236}">
                <a16:creationId xmlns:a16="http://schemas.microsoft.com/office/drawing/2014/main" id="{0718590E-5EDB-4A46-A43E-D8F429330914}"/>
              </a:ext>
            </a:extLst>
          </p:cNvPr>
          <p:cNvPicPr>
            <a:picLocks noChangeAspect="1"/>
          </p:cNvPicPr>
          <p:nvPr/>
        </p:nvPicPr>
        <p:blipFill rotWithShape="1">
          <a:blip r:embed="rId3"/>
          <a:srcRect r="2" b="29846"/>
          <a:stretch/>
        </p:blipFill>
        <p:spPr>
          <a:xfrm>
            <a:off x="7764645" y="819253"/>
            <a:ext cx="3468450" cy="2419645"/>
          </a:xfrm>
          <a:prstGeom prst="rect">
            <a:avLst/>
          </a:prstGeom>
          <a:ln w="228600" cap="sq" cmpd="thickThin">
            <a:solidFill>
              <a:schemeClr val="accent6"/>
            </a:solidFill>
            <a:prstDash val="solid"/>
            <a:miter lim="800000"/>
          </a:ln>
          <a:effectLst>
            <a:innerShdw blurRad="76200">
              <a:srgbClr val="000000"/>
            </a:innerShdw>
          </a:effectLst>
        </p:spPr>
      </p:pic>
      <p:pic>
        <p:nvPicPr>
          <p:cNvPr id="19" name="Picture 18" descr="A close up of a flower&#10;&#10;Description automatically generated">
            <a:extLst>
              <a:ext uri="{FF2B5EF4-FFF2-40B4-BE49-F238E27FC236}">
                <a16:creationId xmlns:a16="http://schemas.microsoft.com/office/drawing/2014/main" id="{86868E0E-0EA1-47D9-91C3-4CEC25C75ABB}"/>
              </a:ext>
            </a:extLst>
          </p:cNvPr>
          <p:cNvPicPr>
            <a:picLocks noChangeAspect="1"/>
          </p:cNvPicPr>
          <p:nvPr/>
        </p:nvPicPr>
        <p:blipFill>
          <a:blip r:embed="rId4"/>
          <a:stretch>
            <a:fillRect/>
          </a:stretch>
        </p:blipFill>
        <p:spPr>
          <a:xfrm>
            <a:off x="916458" y="819444"/>
            <a:ext cx="2961766" cy="2419644"/>
          </a:xfrm>
          <a:prstGeom prst="rect">
            <a:avLst/>
          </a:prstGeom>
          <a:ln w="228600" cap="sq" cmpd="thickThin">
            <a:solidFill>
              <a:schemeClr val="accent6"/>
            </a:solidFill>
            <a:prstDash val="solid"/>
            <a:miter lim="800000"/>
          </a:ln>
          <a:effectLst>
            <a:innerShdw blurRad="76200">
              <a:srgbClr val="000000"/>
            </a:innerShdw>
          </a:effectLst>
        </p:spPr>
      </p:pic>
      <p:pic>
        <p:nvPicPr>
          <p:cNvPr id="25" name="Picture 24" descr="A picture containing indoor, table, food, sitting&#10;&#10;Description automatically generated">
            <a:extLst>
              <a:ext uri="{FF2B5EF4-FFF2-40B4-BE49-F238E27FC236}">
                <a16:creationId xmlns:a16="http://schemas.microsoft.com/office/drawing/2014/main" id="{0C9E3AE2-4D4B-4DE7-A154-4F693EDD68AF}"/>
              </a:ext>
            </a:extLst>
          </p:cNvPr>
          <p:cNvPicPr>
            <a:picLocks noChangeAspect="1"/>
          </p:cNvPicPr>
          <p:nvPr/>
        </p:nvPicPr>
        <p:blipFill>
          <a:blip r:embed="rId5"/>
          <a:stretch>
            <a:fillRect/>
          </a:stretch>
        </p:blipFill>
        <p:spPr>
          <a:xfrm>
            <a:off x="8194091" y="3733984"/>
            <a:ext cx="2609557" cy="2419645"/>
          </a:xfrm>
          <a:prstGeom prst="rect">
            <a:avLst/>
          </a:prstGeom>
          <a:ln w="228600" cap="sq" cmpd="thickThin">
            <a:solidFill>
              <a:schemeClr val="accent6"/>
            </a:solidFill>
            <a:prstDash val="solid"/>
            <a:miter lim="800000"/>
          </a:ln>
          <a:effectLst>
            <a:innerShdw blurRad="76200">
              <a:srgbClr val="000000"/>
            </a:innerShdw>
          </a:effectLst>
        </p:spPr>
      </p:pic>
      <p:pic>
        <p:nvPicPr>
          <p:cNvPr id="28" name="Picture 27" descr="A dog sitting in front of a door&#10;&#10;Description automatically generated">
            <a:extLst>
              <a:ext uri="{FF2B5EF4-FFF2-40B4-BE49-F238E27FC236}">
                <a16:creationId xmlns:a16="http://schemas.microsoft.com/office/drawing/2014/main" id="{4A407BD5-3DC2-4306-AB59-1D96C99A48AE}"/>
              </a:ext>
            </a:extLst>
          </p:cNvPr>
          <p:cNvPicPr>
            <a:picLocks noChangeAspect="1"/>
          </p:cNvPicPr>
          <p:nvPr/>
        </p:nvPicPr>
        <p:blipFill>
          <a:blip r:embed="rId6"/>
          <a:stretch>
            <a:fillRect/>
          </a:stretch>
        </p:blipFill>
        <p:spPr>
          <a:xfrm>
            <a:off x="1172799" y="3733984"/>
            <a:ext cx="2449084" cy="2419644"/>
          </a:xfrm>
          <a:prstGeom prst="rect">
            <a:avLst/>
          </a:prstGeom>
          <a:ln w="228600" cap="sq" cmpd="thickThin">
            <a:solidFill>
              <a:schemeClr val="accent6"/>
            </a:solidFill>
            <a:prstDash val="solid"/>
            <a:miter lim="800000"/>
          </a:ln>
          <a:effectLst>
            <a:innerShdw blurRad="76200">
              <a:srgbClr val="000000"/>
            </a:innerShdw>
          </a:effectLst>
        </p:spPr>
      </p:pic>
    </p:spTree>
    <p:extLst>
      <p:ext uri="{BB962C8B-B14F-4D97-AF65-F5344CB8AC3E}">
        <p14:creationId xmlns:p14="http://schemas.microsoft.com/office/powerpoint/2010/main" val="273110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952108" y="954756"/>
            <a:ext cx="2730414" cy="4946003"/>
          </a:xfrm>
        </p:spPr>
        <p:txBody>
          <a:bodyPr>
            <a:normAutofit/>
          </a:bodyPr>
          <a:lstStyle/>
          <a:p>
            <a:r>
              <a:rPr lang="en-US" sz="4800" dirty="0">
                <a:solidFill>
                  <a:schemeClr val="accent5"/>
                </a:solidFill>
              </a:rPr>
              <a:t>How I Got Here…</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6" descr="SmartArt">
            <a:extLst>
              <a:ext uri="{FF2B5EF4-FFF2-40B4-BE49-F238E27FC236}">
                <a16:creationId xmlns:a16="http://schemas.microsoft.com/office/drawing/2014/main" id="{B2E1BEE4-C00C-453D-A483-736EC14BB2D3}"/>
              </a:ext>
            </a:extLst>
          </p:cNvPr>
          <p:cNvGraphicFramePr>
            <a:graphicFrameLocks noGrp="1"/>
          </p:cNvGraphicFramePr>
          <p:nvPr>
            <p:ph idx="1"/>
            <p:extLst>
              <p:ext uri="{D42A27DB-BD31-4B8C-83A1-F6EECF244321}">
                <p14:modId xmlns:p14="http://schemas.microsoft.com/office/powerpoint/2010/main" val="3702517249"/>
              </p:ext>
            </p:extLst>
          </p:nvPr>
        </p:nvGraphicFramePr>
        <p:xfrm>
          <a:off x="5158661" y="311340"/>
          <a:ext cx="6575425" cy="591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727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7DB7-FD6B-4EA1-9B9A-02EC856111F0}"/>
              </a:ext>
            </a:extLst>
          </p:cNvPr>
          <p:cNvSpPr>
            <a:spLocks noGrp="1"/>
          </p:cNvSpPr>
          <p:nvPr>
            <p:ph type="title"/>
          </p:nvPr>
        </p:nvSpPr>
        <p:spPr>
          <a:xfrm>
            <a:off x="1295402" y="982132"/>
            <a:ext cx="9601196" cy="1303867"/>
          </a:xfrm>
        </p:spPr>
        <p:txBody>
          <a:bodyPr anchor="ctr">
            <a:normAutofit/>
          </a:bodyPr>
          <a:lstStyle/>
          <a:p>
            <a:r>
              <a:rPr lang="en-US" b="1" dirty="0">
                <a:solidFill>
                  <a:schemeClr val="accent4"/>
                </a:solidFill>
              </a:rPr>
              <a:t>More About Me</a:t>
            </a:r>
            <a:r>
              <a:rPr lang="en-US" dirty="0"/>
              <a:t>	</a:t>
            </a:r>
          </a:p>
        </p:txBody>
      </p:sp>
      <p:sp>
        <p:nvSpPr>
          <p:cNvPr id="3" name="Content Placeholder 2">
            <a:extLst>
              <a:ext uri="{FF2B5EF4-FFF2-40B4-BE49-F238E27FC236}">
                <a16:creationId xmlns:a16="http://schemas.microsoft.com/office/drawing/2014/main" id="{343CFDEE-6AD2-42DB-9687-CA40913B86EC}"/>
              </a:ext>
            </a:extLst>
          </p:cNvPr>
          <p:cNvSpPr>
            <a:spLocks noGrp="1"/>
          </p:cNvSpPr>
          <p:nvPr>
            <p:ph sz="half" idx="1"/>
          </p:nvPr>
        </p:nvSpPr>
        <p:spPr>
          <a:xfrm>
            <a:off x="1298448" y="2560320"/>
            <a:ext cx="4718304" cy="3310128"/>
          </a:xfrm>
        </p:spPr>
        <p:txBody>
          <a:bodyPr anchor="t">
            <a:normAutofit fontScale="92500" lnSpcReduction="10000"/>
          </a:bodyPr>
          <a:lstStyle/>
          <a:p>
            <a:r>
              <a:rPr lang="en-US" sz="2200" dirty="0">
                <a:solidFill>
                  <a:schemeClr val="accent4"/>
                </a:solidFill>
              </a:rPr>
              <a:t>25</a:t>
            </a:r>
            <a:r>
              <a:rPr lang="en-US" sz="2200" baseline="30000" dirty="0">
                <a:solidFill>
                  <a:schemeClr val="accent4"/>
                </a:solidFill>
              </a:rPr>
              <a:t>th</a:t>
            </a:r>
            <a:r>
              <a:rPr lang="en-US" sz="2200" dirty="0">
                <a:solidFill>
                  <a:schemeClr val="accent4"/>
                </a:solidFill>
              </a:rPr>
              <a:t> year teaching in public education</a:t>
            </a:r>
          </a:p>
          <a:p>
            <a:r>
              <a:rPr lang="en-US" sz="2200" dirty="0">
                <a:solidFill>
                  <a:schemeClr val="accent4"/>
                </a:solidFill>
              </a:rPr>
              <a:t>5</a:t>
            </a:r>
            <a:r>
              <a:rPr lang="en-US" sz="2200" baseline="30000" dirty="0">
                <a:solidFill>
                  <a:schemeClr val="accent4"/>
                </a:solidFill>
              </a:rPr>
              <a:t>th</a:t>
            </a:r>
            <a:r>
              <a:rPr lang="en-US" sz="2200" dirty="0">
                <a:solidFill>
                  <a:schemeClr val="accent4"/>
                </a:solidFill>
              </a:rPr>
              <a:t> year at Northern High School</a:t>
            </a:r>
          </a:p>
          <a:p>
            <a:r>
              <a:rPr lang="en-US" sz="2200" dirty="0">
                <a:solidFill>
                  <a:schemeClr val="accent4"/>
                </a:solidFill>
              </a:rPr>
              <a:t>Moved to Dillsburg in 2016 from West Hanover Township</a:t>
            </a:r>
          </a:p>
          <a:p>
            <a:r>
              <a:rPr lang="en-US" sz="2200" dirty="0">
                <a:solidFill>
                  <a:schemeClr val="accent4"/>
                </a:solidFill>
              </a:rPr>
              <a:t>Married for 17 years</a:t>
            </a:r>
          </a:p>
          <a:p>
            <a:r>
              <a:rPr lang="en-US" sz="2200" dirty="0">
                <a:solidFill>
                  <a:schemeClr val="accent4"/>
                </a:solidFill>
              </a:rPr>
              <a:t>Two Boys- 8</a:t>
            </a:r>
            <a:r>
              <a:rPr lang="en-US" sz="2200" baseline="30000" dirty="0">
                <a:solidFill>
                  <a:schemeClr val="accent4"/>
                </a:solidFill>
              </a:rPr>
              <a:t>th</a:t>
            </a:r>
            <a:r>
              <a:rPr lang="en-US" sz="2200" dirty="0">
                <a:solidFill>
                  <a:schemeClr val="accent4"/>
                </a:solidFill>
              </a:rPr>
              <a:t> &amp; 9</a:t>
            </a:r>
            <a:r>
              <a:rPr lang="en-US" sz="2200" baseline="30000" dirty="0">
                <a:solidFill>
                  <a:schemeClr val="accent4"/>
                </a:solidFill>
              </a:rPr>
              <a:t>th</a:t>
            </a:r>
            <a:r>
              <a:rPr lang="en-US" sz="2200" dirty="0">
                <a:solidFill>
                  <a:schemeClr val="accent4"/>
                </a:solidFill>
              </a:rPr>
              <a:t> grades</a:t>
            </a:r>
          </a:p>
          <a:p>
            <a:r>
              <a:rPr lang="en-US" sz="2200" dirty="0">
                <a:solidFill>
                  <a:schemeClr val="accent4"/>
                </a:solidFill>
              </a:rPr>
              <a:t>One dog- Layla</a:t>
            </a:r>
          </a:p>
          <a:p>
            <a:r>
              <a:rPr lang="en-US" sz="2200" dirty="0">
                <a:solidFill>
                  <a:schemeClr val="accent4"/>
                </a:solidFill>
              </a:rPr>
              <a:t>Many plants</a:t>
            </a:r>
          </a:p>
        </p:txBody>
      </p:sp>
      <p:pic>
        <p:nvPicPr>
          <p:cNvPr id="7" name="Picture 6" descr="Room 211">
            <a:extLst>
              <a:ext uri="{FF2B5EF4-FFF2-40B4-BE49-F238E27FC236}">
                <a16:creationId xmlns:a16="http://schemas.microsoft.com/office/drawing/2014/main" id="{73B8AA97-8784-4627-83B7-704C494E81CA}"/>
              </a:ext>
            </a:extLst>
          </p:cNvPr>
          <p:cNvPicPr>
            <a:picLocks noChangeAspect="1"/>
          </p:cNvPicPr>
          <p:nvPr/>
        </p:nvPicPr>
        <p:blipFill rotWithShape="1">
          <a:blip r:embed="rId2"/>
          <a:srcRect l="5034" r="11225" b="2"/>
          <a:stretch/>
        </p:blipFill>
        <p:spPr>
          <a:xfrm>
            <a:off x="6181344" y="2560320"/>
            <a:ext cx="4718304" cy="3310128"/>
          </a:xfrm>
          <a:prstGeom prst="rect">
            <a:avLst/>
          </a:prstGeom>
          <a:noFill/>
        </p:spPr>
      </p:pic>
    </p:spTree>
    <p:extLst>
      <p:ext uri="{BB962C8B-B14F-4D97-AF65-F5344CB8AC3E}">
        <p14:creationId xmlns:p14="http://schemas.microsoft.com/office/powerpoint/2010/main" val="192035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02F5-5DB7-4CC5-8D39-B5ECB2F34C71}"/>
              </a:ext>
            </a:extLst>
          </p:cNvPr>
          <p:cNvSpPr>
            <a:spLocks noGrp="1"/>
          </p:cNvSpPr>
          <p:nvPr>
            <p:ph type="title"/>
          </p:nvPr>
        </p:nvSpPr>
        <p:spPr/>
        <p:txBody>
          <a:bodyPr/>
          <a:lstStyle/>
          <a:p>
            <a:r>
              <a:rPr lang="en-US" b="1" dirty="0">
                <a:solidFill>
                  <a:schemeClr val="accent6">
                    <a:lumMod val="75000"/>
                  </a:schemeClr>
                </a:solidFill>
              </a:rPr>
              <a:t>                        ROOM 211</a:t>
            </a:r>
          </a:p>
        </p:txBody>
      </p:sp>
      <p:pic>
        <p:nvPicPr>
          <p:cNvPr id="6" name="Content Placeholder 5" descr="A picture containing sign&#10;&#10;Description automatically generated">
            <a:extLst>
              <a:ext uri="{FF2B5EF4-FFF2-40B4-BE49-F238E27FC236}">
                <a16:creationId xmlns:a16="http://schemas.microsoft.com/office/drawing/2014/main" id="{BE20C056-4977-4BD4-B3FA-97627461D318}"/>
              </a:ext>
            </a:extLst>
          </p:cNvPr>
          <p:cNvPicPr>
            <a:picLocks noGrp="1" noChangeAspect="1"/>
          </p:cNvPicPr>
          <p:nvPr>
            <p:ph sz="half" idx="1"/>
          </p:nvPr>
        </p:nvPicPr>
        <p:blipFill>
          <a:blip r:embed="rId2"/>
          <a:stretch>
            <a:fillRect/>
          </a:stretch>
        </p:blipFill>
        <p:spPr>
          <a:xfrm>
            <a:off x="773723" y="859300"/>
            <a:ext cx="4248443" cy="5139399"/>
          </a:xfrm>
        </p:spPr>
      </p:pic>
      <p:sp>
        <p:nvSpPr>
          <p:cNvPr id="4" name="Content Placeholder 3">
            <a:extLst>
              <a:ext uri="{FF2B5EF4-FFF2-40B4-BE49-F238E27FC236}">
                <a16:creationId xmlns:a16="http://schemas.microsoft.com/office/drawing/2014/main" id="{51FDB5F2-0216-4D6C-87FD-3010BBDE932A}"/>
              </a:ext>
            </a:extLst>
          </p:cNvPr>
          <p:cNvSpPr>
            <a:spLocks noGrp="1"/>
          </p:cNvSpPr>
          <p:nvPr>
            <p:ph sz="half" idx="2"/>
          </p:nvPr>
        </p:nvSpPr>
        <p:spPr/>
        <p:txBody>
          <a:bodyPr>
            <a:normAutofit fontScale="92500" lnSpcReduction="10000"/>
          </a:bodyPr>
          <a:lstStyle/>
          <a:p>
            <a:r>
              <a:rPr lang="en-US" dirty="0">
                <a:solidFill>
                  <a:schemeClr val="accent6">
                    <a:lumMod val="75000"/>
                  </a:schemeClr>
                </a:solidFill>
              </a:rPr>
              <a:t>Located on the first floor in the same hallway as the library</a:t>
            </a:r>
          </a:p>
          <a:p>
            <a:r>
              <a:rPr lang="en-US" dirty="0">
                <a:solidFill>
                  <a:schemeClr val="accent6">
                    <a:lumMod val="75000"/>
                  </a:schemeClr>
                </a:solidFill>
              </a:rPr>
              <a:t>Mrs. Chung works with me in the classroom.</a:t>
            </a:r>
          </a:p>
          <a:p>
            <a:pPr lvl="1"/>
            <a:r>
              <a:rPr lang="en-US" dirty="0">
                <a:solidFill>
                  <a:schemeClr val="accent6">
                    <a:lumMod val="75000"/>
                  </a:schemeClr>
                </a:solidFill>
              </a:rPr>
              <a:t>She has been with me for all 4 years I’ve been at Northern</a:t>
            </a:r>
          </a:p>
          <a:p>
            <a:pPr lvl="1"/>
            <a:r>
              <a:rPr lang="en-US" dirty="0">
                <a:solidFill>
                  <a:schemeClr val="accent6">
                    <a:lumMod val="75000"/>
                  </a:schemeClr>
                </a:solidFill>
              </a:rPr>
              <a:t>Attends classes, takes notes, assists with organization, and anything we need!</a:t>
            </a:r>
          </a:p>
          <a:p>
            <a:pPr lvl="1"/>
            <a:r>
              <a:rPr lang="en-US" dirty="0">
                <a:solidFill>
                  <a:schemeClr val="accent6">
                    <a:lumMod val="75000"/>
                  </a:schemeClr>
                </a:solidFill>
              </a:rPr>
              <a:t>She’s wonderful!</a:t>
            </a:r>
          </a:p>
        </p:txBody>
      </p:sp>
    </p:spTree>
    <p:extLst>
      <p:ext uri="{BB962C8B-B14F-4D97-AF65-F5344CB8AC3E}">
        <p14:creationId xmlns:p14="http://schemas.microsoft.com/office/powerpoint/2010/main" val="356773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2A62-7153-4802-940A-D2F6CA99DED0}"/>
              </a:ext>
            </a:extLst>
          </p:cNvPr>
          <p:cNvSpPr>
            <a:spLocks noGrp="1"/>
          </p:cNvSpPr>
          <p:nvPr>
            <p:ph type="title"/>
          </p:nvPr>
        </p:nvSpPr>
        <p:spPr>
          <a:xfrm>
            <a:off x="1298451" y="799252"/>
            <a:ext cx="9601196" cy="790397"/>
          </a:xfrm>
        </p:spPr>
        <p:txBody>
          <a:bodyPr anchor="ctr">
            <a:normAutofit/>
          </a:bodyPr>
          <a:lstStyle/>
          <a:p>
            <a:r>
              <a:rPr lang="en-US" dirty="0">
                <a:solidFill>
                  <a:schemeClr val="accent4"/>
                </a:solidFill>
              </a:rPr>
              <a:t>                Murray and Me</a:t>
            </a:r>
          </a:p>
        </p:txBody>
      </p:sp>
      <p:pic>
        <p:nvPicPr>
          <p:cNvPr id="6" name="Content Placeholder 5" descr="A dog standing in a room&#10;&#10;Description automatically generated">
            <a:extLst>
              <a:ext uri="{FF2B5EF4-FFF2-40B4-BE49-F238E27FC236}">
                <a16:creationId xmlns:a16="http://schemas.microsoft.com/office/drawing/2014/main" id="{E9696513-13CC-44C6-964B-653F8A64570E}"/>
              </a:ext>
            </a:extLst>
          </p:cNvPr>
          <p:cNvPicPr>
            <a:picLocks noGrp="1" noChangeAspect="1"/>
          </p:cNvPicPr>
          <p:nvPr>
            <p:ph sz="half" idx="1"/>
          </p:nvPr>
        </p:nvPicPr>
        <p:blipFill rotWithShape="1">
          <a:blip r:embed="rId2"/>
          <a:srcRect t="17158" r="2" b="30226"/>
          <a:stretch/>
        </p:blipFill>
        <p:spPr>
          <a:xfrm>
            <a:off x="2687318" y="3429000"/>
            <a:ext cx="3709678" cy="2602526"/>
          </a:xfrm>
          <a:noFill/>
        </p:spPr>
      </p:pic>
      <p:sp>
        <p:nvSpPr>
          <p:cNvPr id="11" name="Content Placeholder 3">
            <a:extLst>
              <a:ext uri="{FF2B5EF4-FFF2-40B4-BE49-F238E27FC236}">
                <a16:creationId xmlns:a16="http://schemas.microsoft.com/office/drawing/2014/main" id="{5362A08A-F74F-47F0-B286-224CACFA7ECF}"/>
              </a:ext>
            </a:extLst>
          </p:cNvPr>
          <p:cNvSpPr>
            <a:spLocks noGrp="1"/>
          </p:cNvSpPr>
          <p:nvPr>
            <p:ph sz="half" idx="2"/>
          </p:nvPr>
        </p:nvSpPr>
        <p:spPr>
          <a:xfrm>
            <a:off x="6710289" y="2968283"/>
            <a:ext cx="4189358" cy="2902164"/>
          </a:xfrm>
        </p:spPr>
        <p:txBody>
          <a:bodyPr/>
          <a:lstStyle/>
          <a:p>
            <a:pPr marL="0" indent="0">
              <a:buNone/>
            </a:pPr>
            <a:r>
              <a:rPr lang="en-US" dirty="0">
                <a:solidFill>
                  <a:schemeClr val="accent4"/>
                </a:solidFill>
              </a:rPr>
              <a:t>Murray, our school’s facility dog, has been with us since 2017. He spends most of his time with Ms. Berry in our PACE classroom, but he gets to spend some time in room 211 when we need him!</a:t>
            </a:r>
          </a:p>
        </p:txBody>
      </p:sp>
      <p:pic>
        <p:nvPicPr>
          <p:cNvPr id="4" name="Picture 3" descr="A dog wearing a costume posing for the camera&#10;&#10;Description automatically generated">
            <a:extLst>
              <a:ext uri="{FF2B5EF4-FFF2-40B4-BE49-F238E27FC236}">
                <a16:creationId xmlns:a16="http://schemas.microsoft.com/office/drawing/2014/main" id="{1F5842C5-A312-41A0-BF69-AA48149E992F}"/>
              </a:ext>
            </a:extLst>
          </p:cNvPr>
          <p:cNvPicPr>
            <a:picLocks noChangeAspect="1"/>
          </p:cNvPicPr>
          <p:nvPr/>
        </p:nvPicPr>
        <p:blipFill>
          <a:blip r:embed="rId3"/>
          <a:stretch>
            <a:fillRect/>
          </a:stretch>
        </p:blipFill>
        <p:spPr>
          <a:xfrm>
            <a:off x="806548" y="935655"/>
            <a:ext cx="3470033" cy="2602525"/>
          </a:xfrm>
          <a:prstGeom prst="rect">
            <a:avLst/>
          </a:prstGeom>
        </p:spPr>
      </p:pic>
    </p:spTree>
    <p:extLst>
      <p:ext uri="{BB962C8B-B14F-4D97-AF65-F5344CB8AC3E}">
        <p14:creationId xmlns:p14="http://schemas.microsoft.com/office/powerpoint/2010/main" val="97289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56" name="Straight Connector 55">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8" name="Rectangle 57">
            <a:extLst>
              <a:ext uri="{FF2B5EF4-FFF2-40B4-BE49-F238E27FC236}">
                <a16:creationId xmlns:a16="http://schemas.microsoft.com/office/drawing/2014/main" id="{221A9CB9-F531-48D3-A506-95FE2534D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8FD39BF5-DFD4-40A5-8009-2EA1391AB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691" y="494556"/>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hell">
            <a:extLst>
              <a:ext uri="{FF2B5EF4-FFF2-40B4-BE49-F238E27FC236}">
                <a16:creationId xmlns:a16="http://schemas.microsoft.com/office/drawing/2014/main" id="{F3D62F01-3570-47E7-BD58-A33F86CA1459}"/>
              </a:ext>
            </a:extLst>
          </p:cNvPr>
          <p:cNvPicPr>
            <a:picLocks noChangeAspect="1"/>
          </p:cNvPicPr>
          <p:nvPr/>
        </p:nvPicPr>
        <p:blipFill rotWithShape="1">
          <a:blip r:embed="rId5" cstate="email">
            <a:alphaModFix amt="3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288" r="1" b="1"/>
          <a:stretch/>
        </p:blipFill>
        <p:spPr>
          <a:xfrm>
            <a:off x="480691" y="494555"/>
            <a:ext cx="11227442" cy="5883296"/>
          </a:xfrm>
          <a:prstGeom prst="rect">
            <a:avLst/>
          </a:prstGeom>
        </p:spPr>
      </p:pic>
      <p:grpSp>
        <p:nvGrpSpPr>
          <p:cNvPr id="62" name="Group 61">
            <a:extLst>
              <a:ext uri="{FF2B5EF4-FFF2-40B4-BE49-F238E27FC236}">
                <a16:creationId xmlns:a16="http://schemas.microsoft.com/office/drawing/2014/main" id="{3A0F723F-8F96-43F7-9D99-0D837624E1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020" y="577316"/>
            <a:ext cx="11056826" cy="5728876"/>
            <a:chOff x="574020" y="519524"/>
            <a:chExt cx="11056826" cy="5728876"/>
          </a:xfrm>
        </p:grpSpPr>
        <p:grpSp>
          <p:nvGrpSpPr>
            <p:cNvPr id="63" name="Group 62">
              <a:extLst>
                <a:ext uri="{FF2B5EF4-FFF2-40B4-BE49-F238E27FC236}">
                  <a16:creationId xmlns:a16="http://schemas.microsoft.com/office/drawing/2014/main" id="{F1B4D856-F364-4DDD-BC91-4D024A8252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75937" y="519524"/>
              <a:ext cx="246888" cy="246888"/>
              <a:chOff x="582041" y="6001512"/>
              <a:chExt cx="246888" cy="246888"/>
            </a:xfrm>
          </p:grpSpPr>
          <p:sp useBgFill="1">
            <p:nvSpPr>
              <p:cNvPr id="51" name="Oval 72">
                <a:extLst>
                  <a:ext uri="{FF2B5EF4-FFF2-40B4-BE49-F238E27FC236}">
                    <a16:creationId xmlns:a16="http://schemas.microsoft.com/office/drawing/2014/main" id="{72F1CBC0-365A-4E91-A63B-B7599EDED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49879"/>
                <a:ext cx="155448" cy="155448"/>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Donut 38">
                <a:extLst>
                  <a:ext uri="{FF2B5EF4-FFF2-40B4-BE49-F238E27FC236}">
                    <a16:creationId xmlns:a16="http://schemas.microsoft.com/office/drawing/2014/main" id="{BE55A32E-C79F-4FD7-8BA4-7F3613D7B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041"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4" name="Group 63">
              <a:extLst>
                <a:ext uri="{FF2B5EF4-FFF2-40B4-BE49-F238E27FC236}">
                  <a16:creationId xmlns:a16="http://schemas.microsoft.com/office/drawing/2014/main" id="{B22DCA41-FD40-45D5-A909-60754B5804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83958" y="6001512"/>
              <a:ext cx="246888" cy="246888"/>
              <a:chOff x="590062" y="6001512"/>
              <a:chExt cx="246888" cy="246888"/>
            </a:xfrm>
          </p:grpSpPr>
          <p:sp useBgFill="1">
            <p:nvSpPr>
              <p:cNvPr id="53" name="Oval 70">
                <a:extLst>
                  <a:ext uri="{FF2B5EF4-FFF2-40B4-BE49-F238E27FC236}">
                    <a16:creationId xmlns:a16="http://schemas.microsoft.com/office/drawing/2014/main" id="{03F3D55A-B20B-496C-B8DC-9E0C593E9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342"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Donut 36">
                <a:extLst>
                  <a:ext uri="{FF2B5EF4-FFF2-40B4-BE49-F238E27FC236}">
                    <a16:creationId xmlns:a16="http://schemas.microsoft.com/office/drawing/2014/main" id="{60221C8D-9A7A-4F34-AEE0-CF6BE6A4F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062"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5" name="Group 64">
              <a:extLst>
                <a:ext uri="{FF2B5EF4-FFF2-40B4-BE49-F238E27FC236}">
                  <a16:creationId xmlns:a16="http://schemas.microsoft.com/office/drawing/2014/main" id="{B7419ED5-1433-4FFB-A272-D18229B04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57" name="Oval 68">
                <a:extLst>
                  <a:ext uri="{FF2B5EF4-FFF2-40B4-BE49-F238E27FC236}">
                    <a16:creationId xmlns:a16="http://schemas.microsoft.com/office/drawing/2014/main" id="{8CBEE95B-136E-45DC-90DC-5E7C76EB4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46304" cy="146304"/>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Donut 34">
                <a:extLst>
                  <a:ext uri="{FF2B5EF4-FFF2-40B4-BE49-F238E27FC236}">
                    <a16:creationId xmlns:a16="http://schemas.microsoft.com/office/drawing/2014/main" id="{7A142A39-09DE-427E-98BE-AB81BBA21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6" name="Group 65">
              <a:extLst>
                <a:ext uri="{FF2B5EF4-FFF2-40B4-BE49-F238E27FC236}">
                  <a16:creationId xmlns:a16="http://schemas.microsoft.com/office/drawing/2014/main" id="{C6260297-94CB-4B81-B325-16CE9D23D59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61" name="Oval 66">
                <a:extLst>
                  <a:ext uri="{FF2B5EF4-FFF2-40B4-BE49-F238E27FC236}">
                    <a16:creationId xmlns:a16="http://schemas.microsoft.com/office/drawing/2014/main" id="{2CFE29B2-BBC3-4B31-9C8A-D8378E5CE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Donut 32">
                <a:extLst>
                  <a:ext uri="{FF2B5EF4-FFF2-40B4-BE49-F238E27FC236}">
                    <a16:creationId xmlns:a16="http://schemas.microsoft.com/office/drawing/2014/main" id="{9A38BB73-EDDD-49D1-A06C-2B793E000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2" name="Title 1">
            <a:extLst>
              <a:ext uri="{FF2B5EF4-FFF2-40B4-BE49-F238E27FC236}">
                <a16:creationId xmlns:a16="http://schemas.microsoft.com/office/drawing/2014/main" id="{FB4F001B-64F9-495D-AEA3-E3764742F8F4}"/>
              </a:ext>
            </a:extLst>
          </p:cNvPr>
          <p:cNvSpPr>
            <a:spLocks noGrp="1"/>
          </p:cNvSpPr>
          <p:nvPr>
            <p:ph type="title"/>
          </p:nvPr>
        </p:nvSpPr>
        <p:spPr>
          <a:xfrm>
            <a:off x="2224403" y="1113698"/>
            <a:ext cx="8229600" cy="2345264"/>
          </a:xfrm>
        </p:spPr>
        <p:txBody>
          <a:bodyPr vert="horz" lIns="91440" tIns="45720" rIns="91440" bIns="45720" rtlCol="0" anchor="b">
            <a:normAutofit/>
          </a:bodyPr>
          <a:lstStyle/>
          <a:p>
            <a:r>
              <a:rPr lang="en-US" sz="7200" dirty="0">
                <a:solidFill>
                  <a:schemeClr val="bg1"/>
                </a:solidFill>
              </a:rPr>
              <a:t>CONTACT ME</a:t>
            </a:r>
          </a:p>
        </p:txBody>
      </p:sp>
      <p:sp>
        <p:nvSpPr>
          <p:cNvPr id="3" name="Text Placeholder 2">
            <a:extLst>
              <a:ext uri="{FF2B5EF4-FFF2-40B4-BE49-F238E27FC236}">
                <a16:creationId xmlns:a16="http://schemas.microsoft.com/office/drawing/2014/main" id="{CDA346C0-D253-452B-804F-FCA56557312C}"/>
              </a:ext>
            </a:extLst>
          </p:cNvPr>
          <p:cNvSpPr>
            <a:spLocks noGrp="1"/>
          </p:cNvSpPr>
          <p:nvPr>
            <p:ph type="body" idx="1"/>
          </p:nvPr>
        </p:nvSpPr>
        <p:spPr>
          <a:xfrm>
            <a:off x="2453003" y="3953022"/>
            <a:ext cx="7772400" cy="1688120"/>
          </a:xfrm>
          <a:solidFill>
            <a:srgbClr val="EBE7E6"/>
          </a:solidFill>
        </p:spPr>
        <p:txBody>
          <a:bodyPr vert="horz" lIns="91440" tIns="45720" rIns="91440" bIns="45720" rtlCol="0" anchor="t">
            <a:normAutofit/>
          </a:bodyPr>
          <a:lstStyle/>
          <a:p>
            <a:r>
              <a:rPr lang="en-US" sz="2400" dirty="0">
                <a:solidFill>
                  <a:schemeClr val="tx1">
                    <a:lumMod val="95000"/>
                    <a:lumOff val="5000"/>
                  </a:schemeClr>
                </a:solidFill>
                <a:hlinkClick r:id="rId7">
                  <a:extLst>
                    <a:ext uri="{A12FA001-AC4F-418D-AE19-62706E023703}">
                      <ahyp:hlinkClr xmlns:ahyp="http://schemas.microsoft.com/office/drawing/2018/hyperlinkcolor" val="tx"/>
                    </a:ext>
                  </a:extLst>
                </a:hlinkClick>
              </a:rPr>
              <a:t>rkazakavich@northernyork.org</a:t>
            </a:r>
            <a:endParaRPr lang="en-US" sz="2400" dirty="0">
              <a:solidFill>
                <a:schemeClr val="tx1">
                  <a:lumMod val="95000"/>
                  <a:lumOff val="5000"/>
                </a:schemeClr>
              </a:solidFill>
            </a:endParaRPr>
          </a:p>
          <a:p>
            <a:r>
              <a:rPr lang="en-US" sz="2400" dirty="0"/>
              <a:t>717-432-8691 </a:t>
            </a:r>
            <a:r>
              <a:rPr lang="en-US" sz="2400" dirty="0" err="1"/>
              <a:t>ext</a:t>
            </a:r>
            <a:r>
              <a:rPr lang="en-US" sz="2400" dirty="0"/>
              <a:t> 2211</a:t>
            </a:r>
          </a:p>
          <a:p>
            <a:r>
              <a:rPr lang="en-US" sz="2400" dirty="0"/>
              <a:t>Office Hours: Fridays 12:30-2:30 PM on </a:t>
            </a:r>
            <a:r>
              <a:rPr lang="en-US" sz="2400" dirty="0">
                <a:hlinkClick r:id="rId8"/>
              </a:rPr>
              <a:t>Microsoft Teams </a:t>
            </a:r>
            <a:endParaRPr lang="en-US" sz="2400" dirty="0"/>
          </a:p>
          <a:p>
            <a:endParaRPr lang="en-US" sz="2400" dirty="0"/>
          </a:p>
        </p:txBody>
      </p:sp>
      <p:cxnSp>
        <p:nvCxnSpPr>
          <p:cNvPr id="76" name="Straight Connector 75">
            <a:extLst>
              <a:ext uri="{FF2B5EF4-FFF2-40B4-BE49-F238E27FC236}">
                <a16:creationId xmlns:a16="http://schemas.microsoft.com/office/drawing/2014/main" id="{9135029A-5B59-4B80-8F56-B7BB132D67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70123" y="3594428"/>
            <a:ext cx="81381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44590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46">
      <a:dk1>
        <a:sysClr val="windowText" lastClr="000000"/>
      </a:dk1>
      <a:lt1>
        <a:sysClr val="window" lastClr="FFFFFF"/>
      </a:lt1>
      <a:dk2>
        <a:srgbClr val="212121"/>
      </a:dk2>
      <a:lt2>
        <a:srgbClr val="DADADA"/>
      </a:lt2>
      <a:accent1>
        <a:srgbClr val="AB946B"/>
      </a:accent1>
      <a:accent2>
        <a:srgbClr val="FF9900"/>
      </a:accent2>
      <a:accent3>
        <a:srgbClr val="DD8C3C"/>
      </a:accent3>
      <a:accent4>
        <a:srgbClr val="8E684C"/>
      </a:accent4>
      <a:accent5>
        <a:srgbClr val="CBAF62"/>
      </a:accent5>
      <a:accent6>
        <a:srgbClr val="33CCCC"/>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TM78524312_Recreation Organic design_SL-V1.pptx" id="{F71A86FF-49A3-4B67-A125-11EA00B3A17C}" vid="{EA83300D-506E-4894-9D32-3B71A0743C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F4BB0152-9796-4E3D-B771-65D54A7AA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9730C-E8A7-4BB8-A3B3-CEA08BB59EB4}">
  <ds:schemaRefs>
    <ds:schemaRef ds:uri="http://schemas.microsoft.com/sharepoint/v3/contenttype/forms"/>
  </ds:schemaRefs>
</ds:datastoreItem>
</file>

<file path=customXml/itemProps3.xml><?xml version="1.0" encoding="utf-8"?>
<ds:datastoreItem xmlns:ds="http://schemas.openxmlformats.org/officeDocument/2006/customXml" ds:itemID="{7737B572-C28F-47FA-A6DC-E4CBDB27C50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18</TotalTime>
  <Words>208</Words>
  <Application>Microsoft Office PowerPoint</Application>
  <PresentationFormat>Widescreen</PresentationFormat>
  <Paragraphs>41</Paragraphs>
  <Slides>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Garamond</vt:lpstr>
      <vt:lpstr>Organic</vt:lpstr>
      <vt:lpstr>Mrs. Kazakavich</vt:lpstr>
      <vt:lpstr>MY IDEA of FUN</vt:lpstr>
      <vt:lpstr>PowerPoint Presentation</vt:lpstr>
      <vt:lpstr>How I Got Here…</vt:lpstr>
      <vt:lpstr>More About Me </vt:lpstr>
      <vt:lpstr>                        ROOM 211</vt:lpstr>
      <vt:lpstr>                Murray and Me</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Kazakavich</dc:title>
  <dc:creator>Robin D Kazakavich</dc:creator>
  <cp:lastModifiedBy>Robin D Kazakavich</cp:lastModifiedBy>
  <cp:revision>1</cp:revision>
  <dcterms:created xsi:type="dcterms:W3CDTF">2020-09-18T15:06:30Z</dcterms:created>
  <dcterms:modified xsi:type="dcterms:W3CDTF">2020-09-18T19:16:50Z</dcterms:modified>
</cp:coreProperties>
</file>